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vnd.openxmlformats-officedocument.vmlDrawing" Extension="vml"/>
  <Default ContentType="application/x-fontdata" Extension="fntdata"/>
  <Default ContentType="application/xml" Extension="xml"/>
  <Default ContentType="image/png" Extension="png"/>
  <Default ContentType="application/vnd.openxmlformats-officedocument.wordprocessingml.document" Extension="docx"/>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wordprocessingml.document" PartName="/ppt/embeddings/Microsoft_Office_Word_Document1.docx"/>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6858000" cx="12192000"/>
  <p:notesSz cx="6858000" cy="9144000"/>
  <p:embeddedFontLst>
    <p:embeddedFont>
      <p:font typeface="Raleway"/>
      <p:regular r:id="rId50"/>
      <p:bold r:id="rId51"/>
      <p:italic r:id="rId52"/>
      <p:boldItalic r:id="rId53"/>
    </p:embeddedFont>
    <p:embeddedFont>
      <p:font typeface="Roboto"/>
      <p:regular r:id="rId54"/>
      <p:bold r:id="rId55"/>
      <p:italic r:id="rId56"/>
      <p:boldItalic r:id="rId57"/>
    </p:embeddedFont>
    <p:embeddedFont>
      <p:font typeface="Lato"/>
      <p:regular r:id="rId58"/>
      <p:bold r:id="rId59"/>
      <p:italic r:id="rId60"/>
      <p:boldItalic r:id="rId61"/>
    </p:embeddedFont>
    <p:embeddedFont>
      <p:font typeface="Century Schoolbook"/>
      <p:regular r:id="rId62"/>
      <p:bold r:id="rId63"/>
      <p:italic r:id="rId64"/>
      <p:boldItalic r:id="rId65"/>
    </p:embeddedFont>
    <p:embeddedFont>
      <p:font typeface="Quattrocento Sans"/>
      <p:bold r:id="rId66"/>
      <p:boldItalic r:id="rId67"/>
    </p:embeddedFont>
    <p:embeddedFont>
      <p:font typeface="Baumans"/>
      <p:regular r:id="rId68"/>
    </p:embeddedFont>
    <p:embeddedFont>
      <p:font typeface="Source Sans Pro"/>
      <p:regular r:id="rId69"/>
      <p:bold r:id="rId70"/>
      <p:italic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3" roundtripDataSignature="AMtx7miZp8d2wyIeF7sEkePzURkvNzdIj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LaGrange, Elizabeth, VHACI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AFE51A2-1EDD-4733-82B3-41545F4C470B}">
  <a:tblStyle styleId="{9AFE51A2-1EDD-4733-82B3-41545F4C470B}" styleName="Table_0">
    <a:wholeTbl>
      <a:tcTxStyle b="off" i="off">
        <a:font>
          <a:latin typeface="Tw Cen MT"/>
          <a:ea typeface="Tw Cen MT"/>
          <a:cs typeface="Tw Cen M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FF6E8"/>
          </a:solidFill>
        </a:fill>
      </a:tcStyle>
    </a:wholeTbl>
    <a:band1H>
      <a:tcTxStyle/>
      <a:tcStyle>
        <a:fill>
          <a:solidFill>
            <a:srgbClr val="DDEDCE"/>
          </a:solidFill>
        </a:fill>
      </a:tcStyle>
    </a:band1H>
    <a:band2H>
      <a:tcTxStyle/>
    </a:band2H>
    <a:band1V>
      <a:tcTxStyle/>
      <a:tcStyle>
        <a:fill>
          <a:solidFill>
            <a:srgbClr val="DDEDCE"/>
          </a:solidFill>
        </a:fill>
      </a:tcStyle>
    </a:band1V>
    <a:band2V>
      <a:tcTxStyle/>
    </a:band2V>
    <a:lastCol>
      <a:tcTxStyle b="on" i="off">
        <a:font>
          <a:latin typeface="Tw Cen MT"/>
          <a:ea typeface="Tw Cen MT"/>
          <a:cs typeface="Tw Cen MT"/>
        </a:font>
        <a:schemeClr val="lt1"/>
      </a:tcTxStyle>
      <a:tcStyle>
        <a:fill>
          <a:solidFill>
            <a:schemeClr val="accent1"/>
          </a:solidFill>
        </a:fill>
      </a:tcStyle>
    </a:lastCol>
    <a:firstCol>
      <a:tcTxStyle b="on" i="off">
        <a:font>
          <a:latin typeface="Tw Cen MT"/>
          <a:ea typeface="Tw Cen MT"/>
          <a:cs typeface="Tw Cen MT"/>
        </a:font>
        <a:schemeClr val="lt1"/>
      </a:tcTxStyle>
      <a:tcStyle>
        <a:fill>
          <a:solidFill>
            <a:schemeClr val="accent1"/>
          </a:solidFill>
        </a:fill>
      </a:tcStyle>
    </a:firstCol>
    <a:lastRow>
      <a:tcTxStyle b="on" i="off">
        <a:font>
          <a:latin typeface="Tw Cen MT"/>
          <a:ea typeface="Tw Cen MT"/>
          <a:cs typeface="Tw Cen M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w Cen MT"/>
          <a:ea typeface="Tw Cen MT"/>
          <a:cs typeface="Tw Cen M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customschemas.google.com/relationships/presentationmetadata" Target="metadata"/><Relationship Id="rId72" Type="http://schemas.openxmlformats.org/officeDocument/2006/relationships/font" Target="fonts/SourceSansPro-bold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SourceSansPro-italic.fntdata"/><Relationship Id="rId70" Type="http://schemas.openxmlformats.org/officeDocument/2006/relationships/font" Target="fonts/SourceSansPro-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CenturySchoolbook-regular.fntdata"/><Relationship Id="rId61" Type="http://schemas.openxmlformats.org/officeDocument/2006/relationships/font" Target="fonts/Lato-boldItalic.fntdata"/><Relationship Id="rId20" Type="http://schemas.openxmlformats.org/officeDocument/2006/relationships/slide" Target="slides/slide14.xml"/><Relationship Id="rId64" Type="http://schemas.openxmlformats.org/officeDocument/2006/relationships/font" Target="fonts/CenturySchoolbook-italic.fntdata"/><Relationship Id="rId63" Type="http://schemas.openxmlformats.org/officeDocument/2006/relationships/font" Target="fonts/CenturySchoolbook-bold.fntdata"/><Relationship Id="rId22" Type="http://schemas.openxmlformats.org/officeDocument/2006/relationships/slide" Target="slides/slide16.xml"/><Relationship Id="rId66" Type="http://schemas.openxmlformats.org/officeDocument/2006/relationships/font" Target="fonts/QuattrocentoSans-bold.fntdata"/><Relationship Id="rId21" Type="http://schemas.openxmlformats.org/officeDocument/2006/relationships/slide" Target="slides/slide15.xml"/><Relationship Id="rId65" Type="http://schemas.openxmlformats.org/officeDocument/2006/relationships/font" Target="fonts/CenturySchoolbook-boldItalic.fntdata"/><Relationship Id="rId24" Type="http://schemas.openxmlformats.org/officeDocument/2006/relationships/slide" Target="slides/slide18.xml"/><Relationship Id="rId68" Type="http://schemas.openxmlformats.org/officeDocument/2006/relationships/font" Target="fonts/Baumans-regular.fntdata"/><Relationship Id="rId23" Type="http://schemas.openxmlformats.org/officeDocument/2006/relationships/slide" Target="slides/slide17.xml"/><Relationship Id="rId67" Type="http://schemas.openxmlformats.org/officeDocument/2006/relationships/font" Target="fonts/QuattrocentoSans-boldItalic.fntdata"/><Relationship Id="rId60" Type="http://schemas.openxmlformats.org/officeDocument/2006/relationships/font" Target="fonts/Lato-italic.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SourceSansPro-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aleway-bold.fntdata"/><Relationship Id="rId50" Type="http://schemas.openxmlformats.org/officeDocument/2006/relationships/font" Target="fonts/Raleway-regular.fntdata"/><Relationship Id="rId53" Type="http://schemas.openxmlformats.org/officeDocument/2006/relationships/font" Target="fonts/Raleway-boldItalic.fntdata"/><Relationship Id="rId52" Type="http://schemas.openxmlformats.org/officeDocument/2006/relationships/font" Target="fonts/Raleway-italic.fntdata"/><Relationship Id="rId11" Type="http://schemas.openxmlformats.org/officeDocument/2006/relationships/slide" Target="slides/slide5.xml"/><Relationship Id="rId55" Type="http://schemas.openxmlformats.org/officeDocument/2006/relationships/font" Target="fonts/Roboto-bold.fntdata"/><Relationship Id="rId10" Type="http://schemas.openxmlformats.org/officeDocument/2006/relationships/slide" Target="slides/slide4.xml"/><Relationship Id="rId54" Type="http://schemas.openxmlformats.org/officeDocument/2006/relationships/font" Target="fonts/Roboto-regular.fntdata"/><Relationship Id="rId13" Type="http://schemas.openxmlformats.org/officeDocument/2006/relationships/slide" Target="slides/slide7.xml"/><Relationship Id="rId57" Type="http://schemas.openxmlformats.org/officeDocument/2006/relationships/font" Target="fonts/Roboto-boldItalic.fntdata"/><Relationship Id="rId12" Type="http://schemas.openxmlformats.org/officeDocument/2006/relationships/slide" Target="slides/slide6.xml"/><Relationship Id="rId56" Type="http://schemas.openxmlformats.org/officeDocument/2006/relationships/font" Target="fonts/Roboto-italic.fntdata"/><Relationship Id="rId15" Type="http://schemas.openxmlformats.org/officeDocument/2006/relationships/slide" Target="slides/slide9.xml"/><Relationship Id="rId59" Type="http://schemas.openxmlformats.org/officeDocument/2006/relationships/font" Target="fonts/Lato-bold.fntdata"/><Relationship Id="rId14" Type="http://schemas.openxmlformats.org/officeDocument/2006/relationships/slide" Target="slides/slide8.xml"/><Relationship Id="rId58" Type="http://schemas.openxmlformats.org/officeDocument/2006/relationships/font" Target="fonts/Lato-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73E-4D88-A625-77A320C3C2A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73E-4D88-A625-77A320C3C2A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73E-4D88-A625-77A320C3C2A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73E-4D88-A625-77A320C3C2A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73E-4D88-A625-77A320C3C2A7}"/>
              </c:ext>
            </c:extLst>
          </c:dPt>
          <c:cat>
            <c:strRef>
              <c:f>Sheet4!$B$3:$B$7</c:f>
              <c:strCache>
                <c:ptCount val="5"/>
                <c:pt idx="0">
                  <c:v>OEF/OIF</c:v>
                </c:pt>
                <c:pt idx="1">
                  <c:v>Persian Gulf</c:v>
                </c:pt>
                <c:pt idx="2">
                  <c:v>Post-Vietnam</c:v>
                </c:pt>
                <c:pt idx="3">
                  <c:v>Vietnam</c:v>
                </c:pt>
                <c:pt idx="4">
                  <c:v>Other</c:v>
                </c:pt>
              </c:strCache>
            </c:strRef>
          </c:cat>
          <c:val>
            <c:numRef>
              <c:f>Sheet4!$C$3:$C$7</c:f>
              <c:numCache>
                <c:formatCode>General</c:formatCode>
                <c:ptCount val="5"/>
                <c:pt idx="0">
                  <c:v>77.2</c:v>
                </c:pt>
                <c:pt idx="1">
                  <c:v>10.9</c:v>
                </c:pt>
                <c:pt idx="2">
                  <c:v>9.1</c:v>
                </c:pt>
                <c:pt idx="3">
                  <c:v>1.9</c:v>
                </c:pt>
                <c:pt idx="4">
                  <c:v>0.9</c:v>
                </c:pt>
              </c:numCache>
            </c:numRef>
          </c:val>
          <c:extLst>
            <c:ext xmlns:c16="http://schemas.microsoft.com/office/drawing/2014/chart" uri="{C3380CC4-5D6E-409C-BE32-E72D297353CC}">
              <c16:uniqueId val="{0000000A-E73E-4D88-A625-77A320C3C2A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84058015344235815"/>
          <c:y val="3.2897466126813275E-2"/>
          <c:w val="0.13807036139713305"/>
          <c:h val="0.939159080062295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7-26T13:31:43.918">
    <p:pos x="10" y="10"/>
    <p:text/>
    <p:extLst>
      <p:ext uri="{C676402C-5697-4E1C-873F-D02D1690AC5C}">
        <p15:threadingInfo timeZoneBias="0"/>
      </p:ext>
      <p:ext uri="http://customooxmlschemas.google.com/">
        <go:slidesCustomData xmlns:go="http://customooxmlschemas.google.com/" commentPostId="AAAAW8rjCsM"/>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09-02T11:57:36.298">
    <p:pos x="6945" y="429"/>
    <p:text/>
    <p:extLst>
      <p:ext uri="{C676402C-5697-4E1C-873F-D02D1690AC5C}">
        <p15:threadingInfo timeZoneBias="0"/>
      </p:ext>
      <p:ext uri="http://customooxmlschemas.google.com/">
        <go:slidesCustomData xmlns:go="http://customooxmlschemas.google.com/" commentPostId="AAAAW8rjCsI"/>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1-09-02T11:57:36.298">
    <p:pos x="6945" y="429"/>
    <p:text/>
    <p:extLst>
      <p:ext uri="{C676402C-5697-4E1C-873F-D02D1690AC5C}">
        <p15:threadingInfo timeZoneBias="0"/>
      </p:ext>
      <p:ext uri="http://customooxmlschemas.google.com/">
        <go:slidesCustomData xmlns:go="http://customooxmlschemas.google.com/" commentPostId="AAAAW8rjCsE"/>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amhsa.gov/sites/default/files/programs_campaigns/childrens_mental_health/atc-whitepaper-040616.pdf"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Out of the residents in our program who have h/o TBI the majority have h/o mTBI</a:t>
            </a:r>
            <a:endParaRPr/>
          </a:p>
        </p:txBody>
      </p:sp>
      <p:sp>
        <p:nvSpPr>
          <p:cNvPr id="181" name="Google Shape;18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Other PTSD treatments offered at the VA include: Eye Movement Desensitization &amp; Reprocessing (EMDR), Prolonged Exposure (PE), and antidepressant medications</a:t>
            </a:r>
            <a:endParaRPr/>
          </a:p>
        </p:txBody>
      </p:sp>
      <p:sp>
        <p:nvSpPr>
          <p:cNvPr id="195" name="Google Shape;19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15-minute drive from main medical center in Cincinnati</a:t>
            </a:r>
            <a:endParaRPr/>
          </a:p>
          <a:p>
            <a:pPr indent="0" lvl="0" marL="0" rtl="0" algn="l">
              <a:spcBef>
                <a:spcPts val="0"/>
              </a:spcBef>
              <a:spcAft>
                <a:spcPts val="0"/>
              </a:spcAft>
              <a:buNone/>
            </a:pPr>
            <a:r>
              <a:rPr lang="en-US"/>
              <a:t>Ft. Thomas facility houses PTSD residential programs, our domiciliary program and some outpatient PM&amp;R services</a:t>
            </a:r>
            <a:endParaRPr/>
          </a:p>
          <a:p>
            <a:pPr indent="0" lvl="0" marL="0" rtl="0" algn="l">
              <a:spcBef>
                <a:spcPts val="0"/>
              </a:spcBef>
              <a:spcAft>
                <a:spcPts val="0"/>
              </a:spcAft>
              <a:buNone/>
            </a:pPr>
            <a:r>
              <a:rPr lang="en-US"/>
              <a:t>From CVAMC public relations “</a:t>
            </a:r>
            <a:r>
              <a:rPr lang="en-US" sz="1200">
                <a:solidFill>
                  <a:schemeClr val="dk1"/>
                </a:solidFill>
                <a:latin typeface="Calibri"/>
                <a:ea typeface="Calibri"/>
                <a:cs typeface="Calibri"/>
                <a:sym typeface="Calibri"/>
              </a:rPr>
              <a:t>The Cincinnati VA has a long history of caring for Veterans who suffer from Post-Traumatic Stress Disorder (PTSD) dating back to 1992 when the Cincinnati VA was one of the first five VA Medical Centers to offer an inpatient residential setting program.  More than 20 years later, Veterans from all over the U. S. come to the Cincinnati VA (actually to our campus in Ft. Thomas, Kentucky) seeking help for PTSD. “</a:t>
            </a:r>
            <a:endParaRPr/>
          </a:p>
        </p:txBody>
      </p:sp>
      <p:sp>
        <p:nvSpPr>
          <p:cNvPr id="203" name="Google Shape;20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10 WOMEN WITH PTSD, 12 MEN WITH PTSD AND 10 MEN WITH PTSD AND H/O TBI, CURRENT MODIFICATION D/T COVID19 PANDEMIC</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Max of 32 Veterans, currently about half that d/t covid restrictions</a:t>
            </a:r>
            <a:endParaRPr/>
          </a:p>
        </p:txBody>
      </p:sp>
      <p:sp>
        <p:nvSpPr>
          <p:cNvPr id="214" name="Google Shape;21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Per admission coordinator “</a:t>
            </a:r>
            <a:r>
              <a:rPr lang="en-US" sz="1200">
                <a:solidFill>
                  <a:schemeClr val="dk1"/>
                </a:solidFill>
                <a:latin typeface="Calibri"/>
                <a:ea typeface="Calibri"/>
                <a:cs typeface="Calibri"/>
                <a:sym typeface="Calibri"/>
              </a:rPr>
              <a:t>essentially, they need a primary diagnosis of PTSD, stable medically, stable in terms of substance abuse, independent with ADLs. They really should have at least attempted PTSD treatment previously in order to be considered for this HIGHER level of care”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Intensive PTSD treatment – if receiving outpatient CPT, they would do 12 outpatient sessions, here they do individual CPT x2/wk and CPT group x2/week</a:t>
            </a:r>
            <a:endParaRPr/>
          </a:p>
        </p:txBody>
      </p:sp>
      <p:sp>
        <p:nvSpPr>
          <p:cNvPr id="229" name="Google Shape;22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I’M FACILITATING THEM GETTING THE MOST OUT OF THE PROGRAM AS POSSIBLE</a:t>
            </a:r>
            <a:endParaRPr/>
          </a:p>
        </p:txBody>
      </p:sp>
      <p:sp>
        <p:nvSpPr>
          <p:cNvPr id="262" name="Google Shape;26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Dr. Elizabeth Twamley </a:t>
            </a:r>
            <a:r>
              <a:rPr b="0" i="0" lang="en-US" sz="1200">
                <a:solidFill>
                  <a:schemeClr val="dk1"/>
                </a:solidFill>
                <a:latin typeface="Calibri"/>
                <a:ea typeface="Calibri"/>
                <a:cs typeface="Calibri"/>
                <a:sym typeface="Calibri"/>
              </a:rPr>
              <a:t>VA San Diego Healthcare System</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Learn and practice skills with activities, roleplays and discussions</a:t>
            </a:r>
            <a:endParaRPr/>
          </a:p>
        </p:txBody>
      </p:sp>
      <p:sp>
        <p:nvSpPr>
          <p:cNvPr id="284" name="Google Shape;28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Modified from original long version, picked out specific modules that fit well into our programs</a:t>
            </a:r>
            <a:endParaRPr/>
          </a:p>
          <a:p>
            <a:pPr indent="0" lvl="0" marL="0" rtl="0" algn="l">
              <a:spcBef>
                <a:spcPts val="0"/>
              </a:spcBef>
              <a:spcAft>
                <a:spcPts val="0"/>
              </a:spcAft>
              <a:buNone/>
            </a:pPr>
            <a:r>
              <a:rPr lang="en-US"/>
              <a:t>*use of clinic iPad for roleplay exercises. Teach the skills then practice the skills. Get feedback from group members/SLP and watching themselves on the TV</a:t>
            </a:r>
            <a:endParaRPr/>
          </a:p>
        </p:txBody>
      </p:sp>
      <p:sp>
        <p:nvSpPr>
          <p:cNvPr id="305" name="Google Shape;305;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Casting in parking lot/driveway, watches TV at home, sometimes lifts weights at gym</a:t>
            </a:r>
            <a:endParaRPr/>
          </a:p>
          <a:p>
            <a:pPr indent="0" lvl="0" marL="0" marR="0" rtl="0" algn="l">
              <a:lnSpc>
                <a:spcPct val="100000"/>
              </a:lnSpc>
              <a:spcBef>
                <a:spcPts val="0"/>
              </a:spcBef>
              <a:spcAft>
                <a:spcPts val="0"/>
              </a:spcAft>
              <a:buClr>
                <a:schemeClr val="dk1"/>
              </a:buClr>
              <a:buSzPts val="1200"/>
              <a:buFont typeface="Calibri"/>
              <a:buNone/>
            </a:pPr>
            <a:r>
              <a:rPr lang="en-US" sz="1200"/>
              <a:t>“I don’t know how to structure my own life. I don’t know what I can and can’t do. I need help figuring out what to do with my life. I hate getting the pension. I don’t know what I’m supposed to do every day.”</a:t>
            </a:r>
            <a:endParaRPr/>
          </a:p>
          <a:p>
            <a:pPr indent="0" lvl="0" marL="0" rtl="0" algn="l">
              <a:spcBef>
                <a:spcPts val="0"/>
              </a:spcBef>
              <a:spcAft>
                <a:spcPts val="0"/>
              </a:spcAft>
              <a:buNone/>
            </a:pPr>
            <a:r>
              <a:t/>
            </a:r>
            <a:endParaRPr/>
          </a:p>
        </p:txBody>
      </p:sp>
      <p:sp>
        <p:nvSpPr>
          <p:cNvPr id="321" name="Google Shape;32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Data pulled from 2014 forward, little to no data from covid era</a:t>
            </a:r>
            <a:endParaRPr/>
          </a:p>
          <a:p>
            <a:pPr indent="0" lvl="0" marL="0" rtl="0" algn="l">
              <a:spcBef>
                <a:spcPts val="0"/>
              </a:spcBef>
              <a:spcAft>
                <a:spcPts val="0"/>
              </a:spcAft>
              <a:buNone/>
            </a:pPr>
            <a:r>
              <a:t/>
            </a:r>
            <a:endParaRPr/>
          </a:p>
        </p:txBody>
      </p:sp>
      <p:sp>
        <p:nvSpPr>
          <p:cNvPr id="361" name="Google Shape;361;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Key Ingredients for Successful Trauma-Informed Care Implementation (samhsa.gov)</a:t>
            </a:r>
            <a:endParaRPr/>
          </a:p>
          <a:p>
            <a:pPr indent="0" lvl="0" marL="0" rtl="0" algn="l">
              <a:spcBef>
                <a:spcPts val="0"/>
              </a:spcBef>
              <a:spcAft>
                <a:spcPts val="0"/>
              </a:spcAft>
              <a:buNone/>
            </a:pPr>
            <a:r>
              <a:rPr lang="en-US"/>
              <a:t>Guidance from the Substance Abuse and Mental Health Services Administration which is a part of the U.S. Department of Health and Human Services</a:t>
            </a:r>
            <a:endParaRPr/>
          </a:p>
        </p:txBody>
      </p:sp>
      <p:sp>
        <p:nvSpPr>
          <p:cNvPr id="374" name="Google Shape;374;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Calibri"/>
              <a:buNone/>
            </a:pPr>
            <a:r>
              <a:rPr lang="en-US" sz="1200">
                <a:solidFill>
                  <a:srgbClr val="FFFFFF"/>
                </a:solidFill>
              </a:rPr>
              <a:t>Cramped, small spaces (such as an audiology booth) and/or poor lighting can sometimes be triggering – AUDILOGY BOOTHS</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rgbClr val="FFFFFF"/>
              </a:solidFill>
            </a:endParaRPr>
          </a:p>
          <a:p>
            <a:pPr indent="0" lvl="0" marL="0" marR="0" rtl="0" algn="l">
              <a:lnSpc>
                <a:spcPct val="100000"/>
              </a:lnSpc>
              <a:spcBef>
                <a:spcPts val="0"/>
              </a:spcBef>
              <a:spcAft>
                <a:spcPts val="0"/>
              </a:spcAft>
              <a:buClr>
                <a:schemeClr val="dk1"/>
              </a:buClr>
              <a:buSzPts val="1200"/>
              <a:buFont typeface="Calibri"/>
              <a:buNone/>
            </a:pPr>
            <a:r>
              <a:rPr lang="en-US" sz="1200"/>
              <a:t>Ex: more comfortable with a female or male provider. It’s helpful to have a diverse team of providers</a:t>
            </a:r>
            <a:endParaRPr sz="1200">
              <a:solidFill>
                <a:srgbClr val="FFFFFF"/>
              </a:solidFill>
            </a:endParaRPr>
          </a:p>
          <a:p>
            <a:pPr indent="0" lvl="0" marL="0" marR="0" rtl="0" algn="l">
              <a:lnSpc>
                <a:spcPct val="100000"/>
              </a:lnSpc>
              <a:spcBef>
                <a:spcPts val="0"/>
              </a:spcBef>
              <a:spcAft>
                <a:spcPts val="0"/>
              </a:spcAft>
              <a:buClr>
                <a:schemeClr val="dk1"/>
              </a:buClr>
              <a:buSzPts val="1200"/>
              <a:buFont typeface="Calibri"/>
              <a:buNone/>
            </a:pPr>
            <a:r>
              <a:t/>
            </a:r>
            <a:endParaRPr sz="1200">
              <a:solidFill>
                <a:srgbClr val="FFFFFF"/>
              </a:solidFill>
            </a:endParaRPr>
          </a:p>
          <a:p>
            <a:pPr indent="0" lvl="0" marL="0" marR="0" rtl="0" algn="l">
              <a:lnSpc>
                <a:spcPct val="100000"/>
              </a:lnSpc>
              <a:spcBef>
                <a:spcPts val="0"/>
              </a:spcBef>
              <a:spcAft>
                <a:spcPts val="0"/>
              </a:spcAft>
              <a:buClr>
                <a:schemeClr val="dk1"/>
              </a:buClr>
              <a:buSzPts val="1200"/>
              <a:buFont typeface="Calibri"/>
              <a:buNone/>
            </a:pPr>
            <a:r>
              <a:rPr lang="en-US" sz="1200"/>
              <a:t>Ex: If a patient hasn’t been showing up for appointments, for example, gather information about possible barriers and offer to help problem-solve through the issue</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rgbClr val="FFFFFF"/>
              </a:solidFill>
            </a:endParaRPr>
          </a:p>
          <a:p>
            <a:pPr indent="0" lvl="0" marL="0" rtl="0" algn="l">
              <a:spcBef>
                <a:spcPts val="0"/>
              </a:spcBef>
              <a:spcAft>
                <a:spcPts val="0"/>
              </a:spcAft>
              <a:buNone/>
            </a:pPr>
            <a:r>
              <a:t/>
            </a:r>
            <a:endParaRPr/>
          </a:p>
        </p:txBody>
      </p:sp>
      <p:sp>
        <p:nvSpPr>
          <p:cNvPr id="394" name="Google Shape;394;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a:solidFill>
                  <a:srgbClr val="444444"/>
                </a:solidFill>
                <a:latin typeface="Source Sans Pro"/>
                <a:ea typeface="Source Sans Pro"/>
                <a:cs typeface="Source Sans Pro"/>
                <a:sym typeface="Source Sans Pro"/>
              </a:rPr>
              <a:t>Trauma in the context of TBI is referring to a physical event. Example: the head suddenly and violently hits an object, or an object hitting the head causing alteration of consciousness</a:t>
            </a:r>
            <a:endParaRPr/>
          </a:p>
          <a:p>
            <a:pPr indent="0" lvl="0" marL="0" rtl="0" algn="l">
              <a:spcBef>
                <a:spcPts val="0"/>
              </a:spcBef>
              <a:spcAft>
                <a:spcPts val="0"/>
              </a:spcAft>
              <a:buNone/>
            </a:pPr>
            <a:r>
              <a:t/>
            </a:r>
            <a:endParaRPr b="0" i="0">
              <a:solidFill>
                <a:srgbClr val="444444"/>
              </a:solidFill>
              <a:latin typeface="Source Sans Pro"/>
              <a:ea typeface="Source Sans Pro"/>
              <a:cs typeface="Source Sans Pro"/>
              <a:sym typeface="Source Sans Pro"/>
            </a:endParaRPr>
          </a:p>
          <a:p>
            <a:pPr indent="0" lvl="0" marL="0" rtl="0" algn="l">
              <a:spcBef>
                <a:spcPts val="0"/>
              </a:spcBef>
              <a:spcAft>
                <a:spcPts val="0"/>
              </a:spcAft>
              <a:buNone/>
            </a:pPr>
            <a:r>
              <a:rPr b="0" i="0" lang="en-US">
                <a:solidFill>
                  <a:srgbClr val="444444"/>
                </a:solidFill>
                <a:latin typeface="Source Sans Pro"/>
                <a:ea typeface="Source Sans Pro"/>
                <a:cs typeface="Source Sans Pro"/>
                <a:sym typeface="Source Sans Pro"/>
              </a:rPr>
              <a:t>Brain trauma and psychological trauma and coincide </a:t>
            </a:r>
            <a:endParaRPr/>
          </a:p>
        </p:txBody>
      </p:sp>
      <p:sp>
        <p:nvSpPr>
          <p:cNvPr id="135" name="Google Shape;13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p:nvPr>
            <p:ph idx="2" type="sldImg"/>
          </p:nvPr>
        </p:nvSpPr>
        <p:spPr>
          <a:xfrm>
            <a:off x="401638" y="681038"/>
            <a:ext cx="6056312" cy="3408362"/>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 name="Google Shape;168;p9:notes"/>
          <p:cNvSpPr txBox="1"/>
          <p:nvPr>
            <p:ph idx="1" type="body"/>
          </p:nvPr>
        </p:nvSpPr>
        <p:spPr>
          <a:xfrm>
            <a:off x="914400" y="4316413"/>
            <a:ext cx="5029200" cy="41671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 name="Shape 13"/>
        <p:cNvGrpSpPr/>
        <p:nvPr/>
      </p:nvGrpSpPr>
      <p:grpSpPr>
        <a:xfrm>
          <a:off x="0" y="0"/>
          <a:ext cx="0" cy="0"/>
          <a:chOff x="0" y="0"/>
          <a:chExt cx="0" cy="0"/>
        </a:xfrm>
      </p:grpSpPr>
      <p:cxnSp>
        <p:nvCxnSpPr>
          <p:cNvPr id="14" name="Google Shape;14;g11a8a5523a4_0_631"/>
          <p:cNvCxnSpPr/>
          <p:nvPr/>
        </p:nvCxnSpPr>
        <p:spPr>
          <a:xfrm>
            <a:off x="3303633" y="554200"/>
            <a:ext cx="8325600" cy="0"/>
          </a:xfrm>
          <a:prstGeom prst="straightConnector1">
            <a:avLst/>
          </a:prstGeom>
          <a:noFill/>
          <a:ln cap="flat" cmpd="sng" w="38100">
            <a:solidFill>
              <a:schemeClr val="lt1"/>
            </a:solidFill>
            <a:prstDash val="solid"/>
            <a:round/>
            <a:headEnd len="sm" w="sm" type="none"/>
            <a:tailEnd len="sm" w="sm" type="none"/>
          </a:ln>
        </p:spPr>
      </p:cxnSp>
      <p:cxnSp>
        <p:nvCxnSpPr>
          <p:cNvPr id="15" name="Google Shape;15;g11a8a5523a4_0_631"/>
          <p:cNvCxnSpPr/>
          <p:nvPr/>
        </p:nvCxnSpPr>
        <p:spPr>
          <a:xfrm>
            <a:off x="3303633" y="6320000"/>
            <a:ext cx="8325600" cy="0"/>
          </a:xfrm>
          <a:prstGeom prst="straightConnector1">
            <a:avLst/>
          </a:prstGeom>
          <a:noFill/>
          <a:ln cap="flat" cmpd="sng" w="19050">
            <a:solidFill>
              <a:schemeClr val="lt1"/>
            </a:solidFill>
            <a:prstDash val="solid"/>
            <a:round/>
            <a:headEnd len="sm" w="sm" type="none"/>
            <a:tailEnd len="sm" w="sm" type="none"/>
          </a:ln>
        </p:spPr>
      </p:cxnSp>
      <p:cxnSp>
        <p:nvCxnSpPr>
          <p:cNvPr id="16" name="Google Shape;16;g11a8a5523a4_0_631"/>
          <p:cNvCxnSpPr/>
          <p:nvPr/>
        </p:nvCxnSpPr>
        <p:spPr>
          <a:xfrm>
            <a:off x="566931" y="554200"/>
            <a:ext cx="244500" cy="0"/>
          </a:xfrm>
          <a:prstGeom prst="straightConnector1">
            <a:avLst/>
          </a:prstGeom>
          <a:noFill/>
          <a:ln cap="flat" cmpd="sng" w="19050">
            <a:solidFill>
              <a:schemeClr val="lt1"/>
            </a:solidFill>
            <a:prstDash val="solid"/>
            <a:round/>
            <a:headEnd len="sm" w="sm" type="none"/>
            <a:tailEnd len="sm" w="sm" type="none"/>
          </a:ln>
        </p:spPr>
      </p:cxnSp>
      <p:sp>
        <p:nvSpPr>
          <p:cNvPr id="17" name="Google Shape;17;g11a8a5523a4_0_631"/>
          <p:cNvSpPr txBox="1"/>
          <p:nvPr>
            <p:ph type="ctrTitle"/>
          </p:nvPr>
        </p:nvSpPr>
        <p:spPr>
          <a:xfrm>
            <a:off x="3162300" y="840300"/>
            <a:ext cx="8442000" cy="2055900"/>
          </a:xfrm>
          <a:prstGeom prst="rect">
            <a:avLst/>
          </a:prstGeom>
        </p:spPr>
        <p:txBody>
          <a:bodyPr anchorCtr="0" anchor="t" bIns="121900" lIns="121900" spcFirstLastPara="1" rIns="121900" wrap="square" tIns="121900">
            <a:normAutofit/>
          </a:bodyPr>
          <a:lstStyle>
            <a:lvl1pPr lvl="0" rtl="0">
              <a:spcBef>
                <a:spcPts val="0"/>
              </a:spcBef>
              <a:spcAft>
                <a:spcPts val="0"/>
              </a:spcAft>
              <a:buClr>
                <a:schemeClr val="lt1"/>
              </a:buClr>
              <a:buSzPts val="6400"/>
              <a:buNone/>
              <a:defRPr sz="6400">
                <a:solidFill>
                  <a:schemeClr val="lt1"/>
                </a:solidFill>
              </a:defRPr>
            </a:lvl1pPr>
            <a:lvl2pPr lvl="1" rtl="0">
              <a:spcBef>
                <a:spcPts val="0"/>
              </a:spcBef>
              <a:spcAft>
                <a:spcPts val="0"/>
              </a:spcAft>
              <a:buClr>
                <a:schemeClr val="lt1"/>
              </a:buClr>
              <a:buSzPts val="6400"/>
              <a:buNone/>
              <a:defRPr sz="6400">
                <a:solidFill>
                  <a:schemeClr val="lt1"/>
                </a:solidFill>
              </a:defRPr>
            </a:lvl2pPr>
            <a:lvl3pPr lvl="2" rtl="0">
              <a:spcBef>
                <a:spcPts val="0"/>
              </a:spcBef>
              <a:spcAft>
                <a:spcPts val="0"/>
              </a:spcAft>
              <a:buClr>
                <a:schemeClr val="lt1"/>
              </a:buClr>
              <a:buSzPts val="6400"/>
              <a:buNone/>
              <a:defRPr sz="6400">
                <a:solidFill>
                  <a:schemeClr val="lt1"/>
                </a:solidFill>
              </a:defRPr>
            </a:lvl3pPr>
            <a:lvl4pPr lvl="3" rtl="0">
              <a:spcBef>
                <a:spcPts val="0"/>
              </a:spcBef>
              <a:spcAft>
                <a:spcPts val="0"/>
              </a:spcAft>
              <a:buClr>
                <a:schemeClr val="lt1"/>
              </a:buClr>
              <a:buSzPts val="6400"/>
              <a:buNone/>
              <a:defRPr sz="6400">
                <a:solidFill>
                  <a:schemeClr val="lt1"/>
                </a:solidFill>
              </a:defRPr>
            </a:lvl4pPr>
            <a:lvl5pPr lvl="4" rtl="0">
              <a:spcBef>
                <a:spcPts val="0"/>
              </a:spcBef>
              <a:spcAft>
                <a:spcPts val="0"/>
              </a:spcAft>
              <a:buClr>
                <a:schemeClr val="lt1"/>
              </a:buClr>
              <a:buSzPts val="6400"/>
              <a:buNone/>
              <a:defRPr sz="6400">
                <a:solidFill>
                  <a:schemeClr val="lt1"/>
                </a:solidFill>
              </a:defRPr>
            </a:lvl5pPr>
            <a:lvl6pPr lvl="5" rtl="0">
              <a:spcBef>
                <a:spcPts val="0"/>
              </a:spcBef>
              <a:spcAft>
                <a:spcPts val="0"/>
              </a:spcAft>
              <a:buClr>
                <a:schemeClr val="lt1"/>
              </a:buClr>
              <a:buSzPts val="6400"/>
              <a:buNone/>
              <a:defRPr sz="6400">
                <a:solidFill>
                  <a:schemeClr val="lt1"/>
                </a:solidFill>
              </a:defRPr>
            </a:lvl6pPr>
            <a:lvl7pPr lvl="6" rtl="0">
              <a:spcBef>
                <a:spcPts val="0"/>
              </a:spcBef>
              <a:spcAft>
                <a:spcPts val="0"/>
              </a:spcAft>
              <a:buClr>
                <a:schemeClr val="lt1"/>
              </a:buClr>
              <a:buSzPts val="6400"/>
              <a:buNone/>
              <a:defRPr sz="6400">
                <a:solidFill>
                  <a:schemeClr val="lt1"/>
                </a:solidFill>
              </a:defRPr>
            </a:lvl7pPr>
            <a:lvl8pPr lvl="7" rtl="0">
              <a:spcBef>
                <a:spcPts val="0"/>
              </a:spcBef>
              <a:spcAft>
                <a:spcPts val="0"/>
              </a:spcAft>
              <a:buClr>
                <a:schemeClr val="lt1"/>
              </a:buClr>
              <a:buSzPts val="6400"/>
              <a:buNone/>
              <a:defRPr sz="6400">
                <a:solidFill>
                  <a:schemeClr val="lt1"/>
                </a:solidFill>
              </a:defRPr>
            </a:lvl8pPr>
            <a:lvl9pPr lvl="8" rtl="0">
              <a:spcBef>
                <a:spcPts val="0"/>
              </a:spcBef>
              <a:spcAft>
                <a:spcPts val="0"/>
              </a:spcAft>
              <a:buClr>
                <a:schemeClr val="lt1"/>
              </a:buClr>
              <a:buSzPts val="6400"/>
              <a:buNone/>
              <a:defRPr sz="6400">
                <a:solidFill>
                  <a:schemeClr val="lt1"/>
                </a:solidFill>
              </a:defRPr>
            </a:lvl9pPr>
          </a:lstStyle>
          <a:p/>
        </p:txBody>
      </p:sp>
      <p:sp>
        <p:nvSpPr>
          <p:cNvPr id="18" name="Google Shape;18;g11a8a5523a4_0_631"/>
          <p:cNvSpPr txBox="1"/>
          <p:nvPr>
            <p:ph idx="1" type="subTitle"/>
          </p:nvPr>
        </p:nvSpPr>
        <p:spPr>
          <a:xfrm>
            <a:off x="3187022" y="4317933"/>
            <a:ext cx="8442000" cy="1655700"/>
          </a:xfrm>
          <a:prstGeom prst="rect">
            <a:avLst/>
          </a:prstGeom>
        </p:spPr>
        <p:txBody>
          <a:bodyPr anchorCtr="0" anchor="b" bIns="121900" lIns="121900" spcFirstLastPara="1" rIns="121900" wrap="square" tIns="121900">
            <a:normAutofit/>
          </a:bodyPr>
          <a:lstStyle>
            <a:lvl1pPr lvl="0" rtl="0">
              <a:lnSpc>
                <a:spcPct val="100000"/>
              </a:lnSpc>
              <a:spcBef>
                <a:spcPts val="0"/>
              </a:spcBef>
              <a:spcAft>
                <a:spcPts val="0"/>
              </a:spcAft>
              <a:buClr>
                <a:schemeClr val="lt1"/>
              </a:buClr>
              <a:buSzPts val="2400"/>
              <a:buNone/>
              <a:defRPr>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p:txBody>
      </p:sp>
      <p:sp>
        <p:nvSpPr>
          <p:cNvPr id="19" name="Google Shape;19;g11a8a5523a4_0_631"/>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4" name="Shape 64"/>
        <p:cNvGrpSpPr/>
        <p:nvPr/>
      </p:nvGrpSpPr>
      <p:grpSpPr>
        <a:xfrm>
          <a:off x="0" y="0"/>
          <a:ext cx="0" cy="0"/>
          <a:chOff x="0" y="0"/>
          <a:chExt cx="0" cy="0"/>
        </a:xfrm>
      </p:grpSpPr>
      <p:cxnSp>
        <p:nvCxnSpPr>
          <p:cNvPr id="65" name="Google Shape;65;g11a8a5523a4_0_682"/>
          <p:cNvCxnSpPr/>
          <p:nvPr/>
        </p:nvCxnSpPr>
        <p:spPr>
          <a:xfrm>
            <a:off x="566934" y="6320000"/>
            <a:ext cx="11062500" cy="0"/>
          </a:xfrm>
          <a:prstGeom prst="straightConnector1">
            <a:avLst/>
          </a:prstGeom>
          <a:noFill/>
          <a:ln cap="flat" cmpd="sng" w="19050">
            <a:solidFill>
              <a:schemeClr val="dk2"/>
            </a:solidFill>
            <a:prstDash val="solid"/>
            <a:round/>
            <a:headEnd len="sm" w="sm" type="none"/>
            <a:tailEnd len="sm" w="sm" type="none"/>
          </a:ln>
        </p:spPr>
      </p:cxnSp>
      <p:cxnSp>
        <p:nvCxnSpPr>
          <p:cNvPr id="66" name="Google Shape;66;g11a8a5523a4_0_682"/>
          <p:cNvCxnSpPr/>
          <p:nvPr/>
        </p:nvCxnSpPr>
        <p:spPr>
          <a:xfrm>
            <a:off x="566934" y="554200"/>
            <a:ext cx="11062500" cy="0"/>
          </a:xfrm>
          <a:prstGeom prst="straightConnector1">
            <a:avLst/>
          </a:prstGeom>
          <a:noFill/>
          <a:ln cap="flat" cmpd="sng" w="38100">
            <a:solidFill>
              <a:schemeClr val="dk2"/>
            </a:solidFill>
            <a:prstDash val="solid"/>
            <a:round/>
            <a:headEnd len="sm" w="sm" type="none"/>
            <a:tailEnd len="sm" w="sm" type="none"/>
          </a:ln>
        </p:spPr>
      </p:cxnSp>
      <p:sp>
        <p:nvSpPr>
          <p:cNvPr id="67" name="Google Shape;67;g11a8a5523a4_0_682"/>
          <p:cNvSpPr txBox="1"/>
          <p:nvPr>
            <p:ph hasCustomPrompt="1" type="title"/>
          </p:nvPr>
        </p:nvSpPr>
        <p:spPr>
          <a:xfrm>
            <a:off x="1138600" y="1739800"/>
            <a:ext cx="9914700" cy="20511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1pPr>
            <a:lvl2pPr lvl="1" rtl="0"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2pPr>
            <a:lvl3pPr lvl="2" rtl="0"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3pPr>
            <a:lvl4pPr lvl="3" rtl="0"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4pPr>
            <a:lvl5pPr lvl="4" rtl="0"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5pPr>
            <a:lvl6pPr lvl="5" rtl="0"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6pPr>
            <a:lvl7pPr lvl="6" rtl="0"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7pPr>
            <a:lvl8pPr lvl="7" rtl="0"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8pPr>
            <a:lvl9pPr lvl="8" rtl="0"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9pPr>
          </a:lstStyle>
          <a:p>
            <a:r>
              <a:t>xx%</a:t>
            </a:r>
          </a:p>
        </p:txBody>
      </p:sp>
      <p:sp>
        <p:nvSpPr>
          <p:cNvPr id="68" name="Google Shape;68;g11a8a5523a4_0_682"/>
          <p:cNvSpPr txBox="1"/>
          <p:nvPr>
            <p:ph idx="1" type="body"/>
          </p:nvPr>
        </p:nvSpPr>
        <p:spPr>
          <a:xfrm>
            <a:off x="1138600" y="3892600"/>
            <a:ext cx="9914700" cy="1428900"/>
          </a:xfrm>
          <a:prstGeom prst="rect">
            <a:avLst/>
          </a:prstGeom>
        </p:spPr>
        <p:txBody>
          <a:bodyPr anchorCtr="0" anchor="t" bIns="121900" lIns="121900" spcFirstLastPara="1" rIns="121900" wrap="square" tIns="121900">
            <a:normAutofit/>
          </a:bodyPr>
          <a:lstStyle>
            <a:lvl1pPr indent="-381000" lvl="0" marL="457200" rtl="0" algn="ctr">
              <a:spcBef>
                <a:spcPts val="0"/>
              </a:spcBef>
              <a:spcAft>
                <a:spcPts val="0"/>
              </a:spcAft>
              <a:buSzPts val="2400"/>
              <a:buChar char="●"/>
              <a:defRPr/>
            </a:lvl1pPr>
            <a:lvl2pPr indent="-349250" lvl="1" marL="914400" rtl="0" algn="ctr">
              <a:spcBef>
                <a:spcPts val="0"/>
              </a:spcBef>
              <a:spcAft>
                <a:spcPts val="0"/>
              </a:spcAft>
              <a:buSzPts val="1900"/>
              <a:buChar char="○"/>
              <a:defRPr/>
            </a:lvl2pPr>
            <a:lvl3pPr indent="-349250" lvl="2" marL="1371600" rtl="0" algn="ctr">
              <a:spcBef>
                <a:spcPts val="0"/>
              </a:spcBef>
              <a:spcAft>
                <a:spcPts val="0"/>
              </a:spcAft>
              <a:buSzPts val="1900"/>
              <a:buChar char="■"/>
              <a:defRPr/>
            </a:lvl3pPr>
            <a:lvl4pPr indent="-349250" lvl="3" marL="1828800" rtl="0" algn="ctr">
              <a:spcBef>
                <a:spcPts val="0"/>
              </a:spcBef>
              <a:spcAft>
                <a:spcPts val="0"/>
              </a:spcAft>
              <a:buSzPts val="1900"/>
              <a:buChar char="●"/>
              <a:defRPr/>
            </a:lvl4pPr>
            <a:lvl5pPr indent="-349250" lvl="4" marL="2286000" rtl="0" algn="ctr">
              <a:spcBef>
                <a:spcPts val="0"/>
              </a:spcBef>
              <a:spcAft>
                <a:spcPts val="0"/>
              </a:spcAft>
              <a:buSzPts val="1900"/>
              <a:buChar char="○"/>
              <a:defRPr/>
            </a:lvl5pPr>
            <a:lvl6pPr indent="-349250" lvl="5" marL="2743200" rtl="0" algn="ctr">
              <a:spcBef>
                <a:spcPts val="0"/>
              </a:spcBef>
              <a:spcAft>
                <a:spcPts val="0"/>
              </a:spcAft>
              <a:buSzPts val="1900"/>
              <a:buChar char="■"/>
              <a:defRPr/>
            </a:lvl6pPr>
            <a:lvl7pPr indent="-349250" lvl="6" marL="3200400" rtl="0" algn="ctr">
              <a:spcBef>
                <a:spcPts val="0"/>
              </a:spcBef>
              <a:spcAft>
                <a:spcPts val="0"/>
              </a:spcAft>
              <a:buSzPts val="1900"/>
              <a:buChar char="●"/>
              <a:defRPr/>
            </a:lvl7pPr>
            <a:lvl8pPr indent="-349250" lvl="7" marL="3657600" rtl="0" algn="ctr">
              <a:spcBef>
                <a:spcPts val="0"/>
              </a:spcBef>
              <a:spcAft>
                <a:spcPts val="0"/>
              </a:spcAft>
              <a:buSzPts val="1900"/>
              <a:buChar char="○"/>
              <a:defRPr/>
            </a:lvl8pPr>
            <a:lvl9pPr indent="-349250" lvl="8" marL="4114800" rtl="0" algn="ctr">
              <a:spcBef>
                <a:spcPts val="0"/>
              </a:spcBef>
              <a:spcAft>
                <a:spcPts val="0"/>
              </a:spcAft>
              <a:buSzPts val="1900"/>
              <a:buChar char="■"/>
              <a:defRPr/>
            </a:lvl9pPr>
          </a:lstStyle>
          <a:p/>
        </p:txBody>
      </p:sp>
      <p:sp>
        <p:nvSpPr>
          <p:cNvPr id="69" name="Google Shape;69;g11a8a5523a4_0_682"/>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g11a8a5523a4_0_688"/>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2" name="Shape 72"/>
        <p:cNvGrpSpPr/>
        <p:nvPr/>
      </p:nvGrpSpPr>
      <p:grpSpPr>
        <a:xfrm>
          <a:off x="0" y="0"/>
          <a:ext cx="0" cy="0"/>
          <a:chOff x="0" y="0"/>
          <a:chExt cx="0" cy="0"/>
        </a:xfrm>
      </p:grpSpPr>
      <p:sp>
        <p:nvSpPr>
          <p:cNvPr id="73" name="Google Shape;73;g11a8a5523a4_0_690"/>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74" name="Google Shape;74;g11a8a5523a4_0_690"/>
          <p:cNvSpPr txBox="1"/>
          <p:nvPr>
            <p:ph idx="1" type="body"/>
          </p:nvPr>
        </p:nvSpPr>
        <p:spPr>
          <a:xfrm>
            <a:off x="1141412" y="2249487"/>
            <a:ext cx="9906000" cy="3541800"/>
          </a:xfrm>
          <a:prstGeom prst="rect">
            <a:avLst/>
          </a:prstGeom>
          <a:noFill/>
          <a:ln>
            <a:noFill/>
          </a:ln>
        </p:spPr>
        <p:txBody>
          <a:bodyPr anchorCtr="0" anchor="t" bIns="45700" lIns="91425" spcFirstLastPara="1" rIns="91425" wrap="square" tIns="45700">
            <a:normAutofit/>
          </a:bodyPr>
          <a:lstStyle>
            <a:lvl1pPr indent="-371475" lvl="0" marL="457200" rtl="0" algn="l">
              <a:lnSpc>
                <a:spcPct val="120000"/>
              </a:lnSpc>
              <a:spcBef>
                <a:spcPts val="1000"/>
              </a:spcBef>
              <a:spcAft>
                <a:spcPts val="0"/>
              </a:spcAft>
              <a:buClr>
                <a:schemeClr val="lt1"/>
              </a:buClr>
              <a:buSzPts val="2250"/>
              <a:buChar char="●"/>
              <a:defRPr/>
            </a:lvl1pPr>
            <a:lvl2pPr indent="-371475" lvl="1" marL="914400" rtl="0" algn="l">
              <a:lnSpc>
                <a:spcPct val="120000"/>
              </a:lnSpc>
              <a:spcBef>
                <a:spcPts val="1600"/>
              </a:spcBef>
              <a:spcAft>
                <a:spcPts val="0"/>
              </a:spcAft>
              <a:buClr>
                <a:schemeClr val="lt1"/>
              </a:buClr>
              <a:buSzPts val="2250"/>
              <a:buChar char="○"/>
              <a:defRPr/>
            </a:lvl2pPr>
            <a:lvl3pPr indent="-371475" lvl="2" marL="1371600" rtl="0" algn="l">
              <a:lnSpc>
                <a:spcPct val="120000"/>
              </a:lnSpc>
              <a:spcBef>
                <a:spcPts val="1600"/>
              </a:spcBef>
              <a:spcAft>
                <a:spcPts val="0"/>
              </a:spcAft>
              <a:buClr>
                <a:schemeClr val="lt1"/>
              </a:buClr>
              <a:buSzPts val="2250"/>
              <a:buChar char="■"/>
              <a:defRPr/>
            </a:lvl3pPr>
            <a:lvl4pPr indent="-371475" lvl="3" marL="1828800" rtl="0" algn="l">
              <a:lnSpc>
                <a:spcPct val="120000"/>
              </a:lnSpc>
              <a:spcBef>
                <a:spcPts val="1600"/>
              </a:spcBef>
              <a:spcAft>
                <a:spcPts val="0"/>
              </a:spcAft>
              <a:buClr>
                <a:schemeClr val="lt1"/>
              </a:buClr>
              <a:buSzPts val="2250"/>
              <a:buChar char="●"/>
              <a:defRPr/>
            </a:lvl4pPr>
            <a:lvl5pPr indent="-371475" lvl="4" marL="2286000" rtl="0" algn="l">
              <a:lnSpc>
                <a:spcPct val="120000"/>
              </a:lnSpc>
              <a:spcBef>
                <a:spcPts val="1600"/>
              </a:spcBef>
              <a:spcAft>
                <a:spcPts val="0"/>
              </a:spcAft>
              <a:buClr>
                <a:schemeClr val="lt1"/>
              </a:buClr>
              <a:buSzPts val="2250"/>
              <a:buChar char="○"/>
              <a:defRPr/>
            </a:lvl5pPr>
            <a:lvl6pPr indent="-371475" lvl="5" marL="2743200" rtl="0" algn="l">
              <a:lnSpc>
                <a:spcPct val="120000"/>
              </a:lnSpc>
              <a:spcBef>
                <a:spcPts val="1600"/>
              </a:spcBef>
              <a:spcAft>
                <a:spcPts val="0"/>
              </a:spcAft>
              <a:buClr>
                <a:schemeClr val="lt1"/>
              </a:buClr>
              <a:buSzPts val="2250"/>
              <a:buChar char="■"/>
              <a:defRPr/>
            </a:lvl6pPr>
            <a:lvl7pPr indent="-371475" lvl="6" marL="3200400" rtl="0" algn="l">
              <a:lnSpc>
                <a:spcPct val="120000"/>
              </a:lnSpc>
              <a:spcBef>
                <a:spcPts val="1600"/>
              </a:spcBef>
              <a:spcAft>
                <a:spcPts val="0"/>
              </a:spcAft>
              <a:buClr>
                <a:schemeClr val="lt1"/>
              </a:buClr>
              <a:buSzPts val="2250"/>
              <a:buChar char="●"/>
              <a:defRPr/>
            </a:lvl7pPr>
            <a:lvl8pPr indent="-371475" lvl="7" marL="3657600" rtl="0" algn="l">
              <a:lnSpc>
                <a:spcPct val="120000"/>
              </a:lnSpc>
              <a:spcBef>
                <a:spcPts val="1600"/>
              </a:spcBef>
              <a:spcAft>
                <a:spcPts val="0"/>
              </a:spcAft>
              <a:buClr>
                <a:schemeClr val="lt1"/>
              </a:buClr>
              <a:buSzPts val="2250"/>
              <a:buChar char="○"/>
              <a:defRPr/>
            </a:lvl8pPr>
            <a:lvl9pPr indent="-371475" lvl="8" marL="4114800" rtl="0" algn="l">
              <a:lnSpc>
                <a:spcPct val="120000"/>
              </a:lnSpc>
              <a:spcBef>
                <a:spcPts val="1600"/>
              </a:spcBef>
              <a:spcAft>
                <a:spcPts val="1600"/>
              </a:spcAft>
              <a:buClr>
                <a:schemeClr val="lt1"/>
              </a:buClr>
              <a:buSzPts val="2250"/>
              <a:buChar char="■"/>
              <a:defRPr/>
            </a:lvl9pPr>
          </a:lstStyle>
          <a:p/>
        </p:txBody>
      </p:sp>
      <p:sp>
        <p:nvSpPr>
          <p:cNvPr id="75" name="Google Shape;75;g11a8a5523a4_0_690"/>
          <p:cNvSpPr txBox="1"/>
          <p:nvPr>
            <p:ph idx="10" type="dt"/>
          </p:nvPr>
        </p:nvSpPr>
        <p:spPr>
          <a:xfrm>
            <a:off x="7456921" y="5883276"/>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6" name="Google Shape;76;g11a8a5523a4_0_690"/>
          <p:cNvSpPr txBox="1"/>
          <p:nvPr>
            <p:ph idx="11" type="ftr"/>
          </p:nvPr>
        </p:nvSpPr>
        <p:spPr>
          <a:xfrm>
            <a:off x="1141411" y="5883275"/>
            <a:ext cx="6239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 name="Google Shape;77;g11a8a5523a4_0_690"/>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g11a8a5523a4_0_696"/>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80" name="Google Shape;80;g11a8a5523a4_0_696"/>
          <p:cNvSpPr txBox="1"/>
          <p:nvPr>
            <p:ph idx="1" type="body"/>
          </p:nvPr>
        </p:nvSpPr>
        <p:spPr>
          <a:xfrm>
            <a:off x="1141410" y="2249486"/>
            <a:ext cx="4878300" cy="3541800"/>
          </a:xfrm>
          <a:prstGeom prst="rect">
            <a:avLst/>
          </a:prstGeom>
          <a:noFill/>
          <a:ln>
            <a:noFill/>
          </a:ln>
        </p:spPr>
        <p:txBody>
          <a:bodyPr anchorCtr="0" anchor="t" bIns="45700" lIns="91425" spcFirstLastPara="1" rIns="91425" wrap="square" tIns="45700">
            <a:normAutofit/>
          </a:bodyPr>
          <a:lstStyle>
            <a:lvl1pPr indent="-371475" lvl="0" marL="457200" rtl="0" algn="l">
              <a:lnSpc>
                <a:spcPct val="120000"/>
              </a:lnSpc>
              <a:spcBef>
                <a:spcPts val="1000"/>
              </a:spcBef>
              <a:spcAft>
                <a:spcPts val="0"/>
              </a:spcAft>
              <a:buClr>
                <a:schemeClr val="lt1"/>
              </a:buClr>
              <a:buSzPts val="2250"/>
              <a:buChar char="●"/>
              <a:defRPr/>
            </a:lvl1pPr>
            <a:lvl2pPr indent="-371475" lvl="1" marL="914400" rtl="0" algn="l">
              <a:lnSpc>
                <a:spcPct val="120000"/>
              </a:lnSpc>
              <a:spcBef>
                <a:spcPts val="1600"/>
              </a:spcBef>
              <a:spcAft>
                <a:spcPts val="0"/>
              </a:spcAft>
              <a:buClr>
                <a:schemeClr val="lt1"/>
              </a:buClr>
              <a:buSzPts val="2250"/>
              <a:buChar char="○"/>
              <a:defRPr/>
            </a:lvl2pPr>
            <a:lvl3pPr indent="-371475" lvl="2" marL="1371600" rtl="0" algn="l">
              <a:lnSpc>
                <a:spcPct val="120000"/>
              </a:lnSpc>
              <a:spcBef>
                <a:spcPts val="1600"/>
              </a:spcBef>
              <a:spcAft>
                <a:spcPts val="0"/>
              </a:spcAft>
              <a:buClr>
                <a:schemeClr val="lt1"/>
              </a:buClr>
              <a:buSzPts val="2250"/>
              <a:buChar char="■"/>
              <a:defRPr/>
            </a:lvl3pPr>
            <a:lvl4pPr indent="-371475" lvl="3" marL="1828800" rtl="0" algn="l">
              <a:lnSpc>
                <a:spcPct val="120000"/>
              </a:lnSpc>
              <a:spcBef>
                <a:spcPts val="1600"/>
              </a:spcBef>
              <a:spcAft>
                <a:spcPts val="0"/>
              </a:spcAft>
              <a:buClr>
                <a:schemeClr val="lt1"/>
              </a:buClr>
              <a:buSzPts val="2250"/>
              <a:buChar char="●"/>
              <a:defRPr/>
            </a:lvl4pPr>
            <a:lvl5pPr indent="-371475" lvl="4" marL="2286000" rtl="0" algn="l">
              <a:lnSpc>
                <a:spcPct val="120000"/>
              </a:lnSpc>
              <a:spcBef>
                <a:spcPts val="1600"/>
              </a:spcBef>
              <a:spcAft>
                <a:spcPts val="0"/>
              </a:spcAft>
              <a:buClr>
                <a:schemeClr val="lt1"/>
              </a:buClr>
              <a:buSzPts val="2250"/>
              <a:buChar char="○"/>
              <a:defRPr/>
            </a:lvl5pPr>
            <a:lvl6pPr indent="-371475" lvl="5" marL="2743200" rtl="0" algn="l">
              <a:lnSpc>
                <a:spcPct val="120000"/>
              </a:lnSpc>
              <a:spcBef>
                <a:spcPts val="1600"/>
              </a:spcBef>
              <a:spcAft>
                <a:spcPts val="0"/>
              </a:spcAft>
              <a:buClr>
                <a:schemeClr val="lt1"/>
              </a:buClr>
              <a:buSzPts val="2250"/>
              <a:buChar char="■"/>
              <a:defRPr/>
            </a:lvl6pPr>
            <a:lvl7pPr indent="-371475" lvl="6" marL="3200400" rtl="0" algn="l">
              <a:lnSpc>
                <a:spcPct val="120000"/>
              </a:lnSpc>
              <a:spcBef>
                <a:spcPts val="1600"/>
              </a:spcBef>
              <a:spcAft>
                <a:spcPts val="0"/>
              </a:spcAft>
              <a:buClr>
                <a:schemeClr val="lt1"/>
              </a:buClr>
              <a:buSzPts val="2250"/>
              <a:buChar char="●"/>
              <a:defRPr/>
            </a:lvl7pPr>
            <a:lvl8pPr indent="-371475" lvl="7" marL="3657600" rtl="0" algn="l">
              <a:lnSpc>
                <a:spcPct val="120000"/>
              </a:lnSpc>
              <a:spcBef>
                <a:spcPts val="1600"/>
              </a:spcBef>
              <a:spcAft>
                <a:spcPts val="0"/>
              </a:spcAft>
              <a:buClr>
                <a:schemeClr val="lt1"/>
              </a:buClr>
              <a:buSzPts val="2250"/>
              <a:buChar char="○"/>
              <a:defRPr/>
            </a:lvl8pPr>
            <a:lvl9pPr indent="-371475" lvl="8" marL="4114800" rtl="0" algn="l">
              <a:lnSpc>
                <a:spcPct val="120000"/>
              </a:lnSpc>
              <a:spcBef>
                <a:spcPts val="1600"/>
              </a:spcBef>
              <a:spcAft>
                <a:spcPts val="1600"/>
              </a:spcAft>
              <a:buClr>
                <a:schemeClr val="lt1"/>
              </a:buClr>
              <a:buSzPts val="2250"/>
              <a:buChar char="■"/>
              <a:defRPr/>
            </a:lvl9pPr>
          </a:lstStyle>
          <a:p/>
        </p:txBody>
      </p:sp>
      <p:sp>
        <p:nvSpPr>
          <p:cNvPr id="81" name="Google Shape;81;g11a8a5523a4_0_696"/>
          <p:cNvSpPr txBox="1"/>
          <p:nvPr>
            <p:ph idx="2" type="body"/>
          </p:nvPr>
        </p:nvSpPr>
        <p:spPr>
          <a:xfrm>
            <a:off x="6172200" y="2249486"/>
            <a:ext cx="4875300" cy="3541800"/>
          </a:xfrm>
          <a:prstGeom prst="rect">
            <a:avLst/>
          </a:prstGeom>
          <a:noFill/>
          <a:ln>
            <a:noFill/>
          </a:ln>
        </p:spPr>
        <p:txBody>
          <a:bodyPr anchorCtr="0" anchor="t" bIns="45700" lIns="91425" spcFirstLastPara="1" rIns="91425" wrap="square" tIns="45700">
            <a:normAutofit/>
          </a:bodyPr>
          <a:lstStyle>
            <a:lvl1pPr indent="-371475" lvl="0" marL="457200" rtl="0" algn="l">
              <a:lnSpc>
                <a:spcPct val="120000"/>
              </a:lnSpc>
              <a:spcBef>
                <a:spcPts val="1000"/>
              </a:spcBef>
              <a:spcAft>
                <a:spcPts val="0"/>
              </a:spcAft>
              <a:buClr>
                <a:schemeClr val="lt1"/>
              </a:buClr>
              <a:buSzPts val="2250"/>
              <a:buChar char="●"/>
              <a:defRPr/>
            </a:lvl1pPr>
            <a:lvl2pPr indent="-371475" lvl="1" marL="914400" rtl="0" algn="l">
              <a:lnSpc>
                <a:spcPct val="120000"/>
              </a:lnSpc>
              <a:spcBef>
                <a:spcPts val="1600"/>
              </a:spcBef>
              <a:spcAft>
                <a:spcPts val="0"/>
              </a:spcAft>
              <a:buClr>
                <a:schemeClr val="lt1"/>
              </a:buClr>
              <a:buSzPts val="2250"/>
              <a:buChar char="○"/>
              <a:defRPr/>
            </a:lvl2pPr>
            <a:lvl3pPr indent="-371475" lvl="2" marL="1371600" rtl="0" algn="l">
              <a:lnSpc>
                <a:spcPct val="120000"/>
              </a:lnSpc>
              <a:spcBef>
                <a:spcPts val="1600"/>
              </a:spcBef>
              <a:spcAft>
                <a:spcPts val="0"/>
              </a:spcAft>
              <a:buClr>
                <a:schemeClr val="lt1"/>
              </a:buClr>
              <a:buSzPts val="2250"/>
              <a:buChar char="■"/>
              <a:defRPr/>
            </a:lvl3pPr>
            <a:lvl4pPr indent="-371475" lvl="3" marL="1828800" rtl="0" algn="l">
              <a:lnSpc>
                <a:spcPct val="120000"/>
              </a:lnSpc>
              <a:spcBef>
                <a:spcPts val="1600"/>
              </a:spcBef>
              <a:spcAft>
                <a:spcPts val="0"/>
              </a:spcAft>
              <a:buClr>
                <a:schemeClr val="lt1"/>
              </a:buClr>
              <a:buSzPts val="2250"/>
              <a:buChar char="●"/>
              <a:defRPr/>
            </a:lvl4pPr>
            <a:lvl5pPr indent="-371475" lvl="4" marL="2286000" rtl="0" algn="l">
              <a:lnSpc>
                <a:spcPct val="120000"/>
              </a:lnSpc>
              <a:spcBef>
                <a:spcPts val="1600"/>
              </a:spcBef>
              <a:spcAft>
                <a:spcPts val="0"/>
              </a:spcAft>
              <a:buClr>
                <a:schemeClr val="lt1"/>
              </a:buClr>
              <a:buSzPts val="2250"/>
              <a:buChar char="○"/>
              <a:defRPr/>
            </a:lvl5pPr>
            <a:lvl6pPr indent="-371475" lvl="5" marL="2743200" rtl="0" algn="l">
              <a:lnSpc>
                <a:spcPct val="120000"/>
              </a:lnSpc>
              <a:spcBef>
                <a:spcPts val="1600"/>
              </a:spcBef>
              <a:spcAft>
                <a:spcPts val="0"/>
              </a:spcAft>
              <a:buClr>
                <a:schemeClr val="lt1"/>
              </a:buClr>
              <a:buSzPts val="2250"/>
              <a:buChar char="■"/>
              <a:defRPr/>
            </a:lvl6pPr>
            <a:lvl7pPr indent="-371475" lvl="6" marL="3200400" rtl="0" algn="l">
              <a:lnSpc>
                <a:spcPct val="120000"/>
              </a:lnSpc>
              <a:spcBef>
                <a:spcPts val="1600"/>
              </a:spcBef>
              <a:spcAft>
                <a:spcPts val="0"/>
              </a:spcAft>
              <a:buClr>
                <a:schemeClr val="lt1"/>
              </a:buClr>
              <a:buSzPts val="2250"/>
              <a:buChar char="●"/>
              <a:defRPr/>
            </a:lvl7pPr>
            <a:lvl8pPr indent="-371475" lvl="7" marL="3657600" rtl="0" algn="l">
              <a:lnSpc>
                <a:spcPct val="120000"/>
              </a:lnSpc>
              <a:spcBef>
                <a:spcPts val="1600"/>
              </a:spcBef>
              <a:spcAft>
                <a:spcPts val="0"/>
              </a:spcAft>
              <a:buClr>
                <a:schemeClr val="lt1"/>
              </a:buClr>
              <a:buSzPts val="2250"/>
              <a:buChar char="○"/>
              <a:defRPr/>
            </a:lvl8pPr>
            <a:lvl9pPr indent="-371475" lvl="8" marL="4114800" rtl="0" algn="l">
              <a:lnSpc>
                <a:spcPct val="120000"/>
              </a:lnSpc>
              <a:spcBef>
                <a:spcPts val="1600"/>
              </a:spcBef>
              <a:spcAft>
                <a:spcPts val="1600"/>
              </a:spcAft>
              <a:buClr>
                <a:schemeClr val="lt1"/>
              </a:buClr>
              <a:buSzPts val="2250"/>
              <a:buChar char="■"/>
              <a:defRPr/>
            </a:lvl9pPr>
          </a:lstStyle>
          <a:p/>
        </p:txBody>
      </p:sp>
      <p:sp>
        <p:nvSpPr>
          <p:cNvPr id="82" name="Google Shape;82;g11a8a5523a4_0_696"/>
          <p:cNvSpPr txBox="1"/>
          <p:nvPr>
            <p:ph idx="10" type="dt"/>
          </p:nvPr>
        </p:nvSpPr>
        <p:spPr>
          <a:xfrm>
            <a:off x="7456921" y="5883276"/>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3" name="Google Shape;83;g11a8a5523a4_0_696"/>
          <p:cNvSpPr txBox="1"/>
          <p:nvPr>
            <p:ph idx="11" type="ftr"/>
          </p:nvPr>
        </p:nvSpPr>
        <p:spPr>
          <a:xfrm>
            <a:off x="1141411" y="5883275"/>
            <a:ext cx="6239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4" name="Google Shape;84;g11a8a5523a4_0_696"/>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g11a8a5523a4_0_703"/>
          <p:cNvSpPr txBox="1"/>
          <p:nvPr>
            <p:ph type="title"/>
          </p:nvPr>
        </p:nvSpPr>
        <p:spPr>
          <a:xfrm>
            <a:off x="1141411" y="619126"/>
            <a:ext cx="9906000" cy="14781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87" name="Google Shape;87;g11a8a5523a4_0_703"/>
          <p:cNvSpPr txBox="1"/>
          <p:nvPr>
            <p:ph idx="1" type="body"/>
          </p:nvPr>
        </p:nvSpPr>
        <p:spPr>
          <a:xfrm>
            <a:off x="1370019" y="2249486"/>
            <a:ext cx="46497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lt1"/>
              </a:buClr>
              <a:buSzPts val="3000"/>
              <a:buNone/>
              <a:defRPr b="0" sz="2400" cap="none">
                <a:solidFill>
                  <a:schemeClr val="lt1"/>
                </a:solidFill>
              </a:defRPr>
            </a:lvl1pPr>
            <a:lvl2pPr indent="-228600" lvl="1" marL="914400" rtl="0" algn="l">
              <a:lnSpc>
                <a:spcPct val="120000"/>
              </a:lnSpc>
              <a:spcBef>
                <a:spcPts val="1600"/>
              </a:spcBef>
              <a:spcAft>
                <a:spcPts val="0"/>
              </a:spcAft>
              <a:buClr>
                <a:schemeClr val="lt1"/>
              </a:buClr>
              <a:buSzPts val="2500"/>
              <a:buNone/>
              <a:defRPr b="1" sz="2000"/>
            </a:lvl2pPr>
            <a:lvl3pPr indent="-228600" lvl="2" marL="1371600" rtl="0" algn="l">
              <a:lnSpc>
                <a:spcPct val="120000"/>
              </a:lnSpc>
              <a:spcBef>
                <a:spcPts val="1600"/>
              </a:spcBef>
              <a:spcAft>
                <a:spcPts val="0"/>
              </a:spcAft>
              <a:buClr>
                <a:schemeClr val="lt1"/>
              </a:buClr>
              <a:buSzPts val="2250"/>
              <a:buNone/>
              <a:defRPr b="1" sz="1800"/>
            </a:lvl3pPr>
            <a:lvl4pPr indent="-228600" lvl="3" marL="1828800" rtl="0" algn="l">
              <a:lnSpc>
                <a:spcPct val="120000"/>
              </a:lnSpc>
              <a:spcBef>
                <a:spcPts val="1600"/>
              </a:spcBef>
              <a:spcAft>
                <a:spcPts val="0"/>
              </a:spcAft>
              <a:buClr>
                <a:schemeClr val="lt1"/>
              </a:buClr>
              <a:buSzPts val="2000"/>
              <a:buNone/>
              <a:defRPr b="1" sz="1600"/>
            </a:lvl4pPr>
            <a:lvl5pPr indent="-228600" lvl="4" marL="2286000" rtl="0" algn="l">
              <a:lnSpc>
                <a:spcPct val="120000"/>
              </a:lnSpc>
              <a:spcBef>
                <a:spcPts val="1600"/>
              </a:spcBef>
              <a:spcAft>
                <a:spcPts val="0"/>
              </a:spcAft>
              <a:buClr>
                <a:schemeClr val="lt1"/>
              </a:buClr>
              <a:buSzPts val="2000"/>
              <a:buNone/>
              <a:defRPr b="1" sz="1600"/>
            </a:lvl5pPr>
            <a:lvl6pPr indent="-228600" lvl="5" marL="2743200" rtl="0" algn="l">
              <a:lnSpc>
                <a:spcPct val="120000"/>
              </a:lnSpc>
              <a:spcBef>
                <a:spcPts val="1600"/>
              </a:spcBef>
              <a:spcAft>
                <a:spcPts val="0"/>
              </a:spcAft>
              <a:buClr>
                <a:schemeClr val="lt1"/>
              </a:buClr>
              <a:buSzPts val="2000"/>
              <a:buNone/>
              <a:defRPr b="1" sz="1600"/>
            </a:lvl6pPr>
            <a:lvl7pPr indent="-228600" lvl="6" marL="3200400" rtl="0" algn="l">
              <a:lnSpc>
                <a:spcPct val="120000"/>
              </a:lnSpc>
              <a:spcBef>
                <a:spcPts val="1600"/>
              </a:spcBef>
              <a:spcAft>
                <a:spcPts val="0"/>
              </a:spcAft>
              <a:buClr>
                <a:schemeClr val="lt1"/>
              </a:buClr>
              <a:buSzPts val="2000"/>
              <a:buNone/>
              <a:defRPr b="1" sz="1600"/>
            </a:lvl7pPr>
            <a:lvl8pPr indent="-228600" lvl="7" marL="3657600" rtl="0" algn="l">
              <a:lnSpc>
                <a:spcPct val="120000"/>
              </a:lnSpc>
              <a:spcBef>
                <a:spcPts val="1600"/>
              </a:spcBef>
              <a:spcAft>
                <a:spcPts val="0"/>
              </a:spcAft>
              <a:buClr>
                <a:schemeClr val="lt1"/>
              </a:buClr>
              <a:buSzPts val="2000"/>
              <a:buNone/>
              <a:defRPr b="1" sz="1600"/>
            </a:lvl8pPr>
            <a:lvl9pPr indent="-228600" lvl="8" marL="4114800" rtl="0" algn="l">
              <a:lnSpc>
                <a:spcPct val="120000"/>
              </a:lnSpc>
              <a:spcBef>
                <a:spcPts val="1600"/>
              </a:spcBef>
              <a:spcAft>
                <a:spcPts val="1600"/>
              </a:spcAft>
              <a:buClr>
                <a:schemeClr val="lt1"/>
              </a:buClr>
              <a:buSzPts val="2000"/>
              <a:buNone/>
              <a:defRPr b="1" sz="1600"/>
            </a:lvl9pPr>
          </a:lstStyle>
          <a:p/>
        </p:txBody>
      </p:sp>
      <p:sp>
        <p:nvSpPr>
          <p:cNvPr id="88" name="Google Shape;88;g11a8a5523a4_0_703"/>
          <p:cNvSpPr txBox="1"/>
          <p:nvPr>
            <p:ph idx="2" type="body"/>
          </p:nvPr>
        </p:nvSpPr>
        <p:spPr>
          <a:xfrm>
            <a:off x="1141410" y="3073397"/>
            <a:ext cx="4878300" cy="2717700"/>
          </a:xfrm>
          <a:prstGeom prst="rect">
            <a:avLst/>
          </a:prstGeom>
          <a:noFill/>
          <a:ln>
            <a:noFill/>
          </a:ln>
        </p:spPr>
        <p:txBody>
          <a:bodyPr anchorCtr="0" anchor="t" bIns="45700" lIns="91425" spcFirstLastPara="1" rIns="91425" wrap="square" tIns="45700">
            <a:normAutofit/>
          </a:bodyPr>
          <a:lstStyle>
            <a:lvl1pPr indent="-371475" lvl="0" marL="457200" rtl="0" algn="l">
              <a:lnSpc>
                <a:spcPct val="120000"/>
              </a:lnSpc>
              <a:spcBef>
                <a:spcPts val="1000"/>
              </a:spcBef>
              <a:spcAft>
                <a:spcPts val="0"/>
              </a:spcAft>
              <a:buClr>
                <a:schemeClr val="lt1"/>
              </a:buClr>
              <a:buSzPts val="2250"/>
              <a:buChar char="●"/>
              <a:defRPr/>
            </a:lvl1pPr>
            <a:lvl2pPr indent="-371475" lvl="1" marL="914400" rtl="0" algn="l">
              <a:lnSpc>
                <a:spcPct val="120000"/>
              </a:lnSpc>
              <a:spcBef>
                <a:spcPts val="1600"/>
              </a:spcBef>
              <a:spcAft>
                <a:spcPts val="0"/>
              </a:spcAft>
              <a:buClr>
                <a:schemeClr val="lt1"/>
              </a:buClr>
              <a:buSzPts val="2250"/>
              <a:buChar char="○"/>
              <a:defRPr/>
            </a:lvl2pPr>
            <a:lvl3pPr indent="-371475" lvl="2" marL="1371600" rtl="0" algn="l">
              <a:lnSpc>
                <a:spcPct val="120000"/>
              </a:lnSpc>
              <a:spcBef>
                <a:spcPts val="1600"/>
              </a:spcBef>
              <a:spcAft>
                <a:spcPts val="0"/>
              </a:spcAft>
              <a:buClr>
                <a:schemeClr val="lt1"/>
              </a:buClr>
              <a:buSzPts val="2250"/>
              <a:buChar char="■"/>
              <a:defRPr/>
            </a:lvl3pPr>
            <a:lvl4pPr indent="-371475" lvl="3" marL="1828800" rtl="0" algn="l">
              <a:lnSpc>
                <a:spcPct val="120000"/>
              </a:lnSpc>
              <a:spcBef>
                <a:spcPts val="1600"/>
              </a:spcBef>
              <a:spcAft>
                <a:spcPts val="0"/>
              </a:spcAft>
              <a:buClr>
                <a:schemeClr val="lt1"/>
              </a:buClr>
              <a:buSzPts val="2250"/>
              <a:buChar char="●"/>
              <a:defRPr/>
            </a:lvl4pPr>
            <a:lvl5pPr indent="-371475" lvl="4" marL="2286000" rtl="0" algn="l">
              <a:lnSpc>
                <a:spcPct val="120000"/>
              </a:lnSpc>
              <a:spcBef>
                <a:spcPts val="1600"/>
              </a:spcBef>
              <a:spcAft>
                <a:spcPts val="0"/>
              </a:spcAft>
              <a:buClr>
                <a:schemeClr val="lt1"/>
              </a:buClr>
              <a:buSzPts val="2250"/>
              <a:buChar char="○"/>
              <a:defRPr/>
            </a:lvl5pPr>
            <a:lvl6pPr indent="-371475" lvl="5" marL="2743200" rtl="0" algn="l">
              <a:lnSpc>
                <a:spcPct val="120000"/>
              </a:lnSpc>
              <a:spcBef>
                <a:spcPts val="1600"/>
              </a:spcBef>
              <a:spcAft>
                <a:spcPts val="0"/>
              </a:spcAft>
              <a:buClr>
                <a:schemeClr val="lt1"/>
              </a:buClr>
              <a:buSzPts val="2250"/>
              <a:buChar char="■"/>
              <a:defRPr/>
            </a:lvl6pPr>
            <a:lvl7pPr indent="-371475" lvl="6" marL="3200400" rtl="0" algn="l">
              <a:lnSpc>
                <a:spcPct val="120000"/>
              </a:lnSpc>
              <a:spcBef>
                <a:spcPts val="1600"/>
              </a:spcBef>
              <a:spcAft>
                <a:spcPts val="0"/>
              </a:spcAft>
              <a:buClr>
                <a:schemeClr val="lt1"/>
              </a:buClr>
              <a:buSzPts val="2250"/>
              <a:buChar char="●"/>
              <a:defRPr/>
            </a:lvl7pPr>
            <a:lvl8pPr indent="-371475" lvl="7" marL="3657600" rtl="0" algn="l">
              <a:lnSpc>
                <a:spcPct val="120000"/>
              </a:lnSpc>
              <a:spcBef>
                <a:spcPts val="1600"/>
              </a:spcBef>
              <a:spcAft>
                <a:spcPts val="0"/>
              </a:spcAft>
              <a:buClr>
                <a:schemeClr val="lt1"/>
              </a:buClr>
              <a:buSzPts val="2250"/>
              <a:buChar char="○"/>
              <a:defRPr/>
            </a:lvl8pPr>
            <a:lvl9pPr indent="-371475" lvl="8" marL="4114800" rtl="0" algn="l">
              <a:lnSpc>
                <a:spcPct val="120000"/>
              </a:lnSpc>
              <a:spcBef>
                <a:spcPts val="1600"/>
              </a:spcBef>
              <a:spcAft>
                <a:spcPts val="1600"/>
              </a:spcAft>
              <a:buClr>
                <a:schemeClr val="lt1"/>
              </a:buClr>
              <a:buSzPts val="2250"/>
              <a:buChar char="■"/>
              <a:defRPr/>
            </a:lvl9pPr>
          </a:lstStyle>
          <a:p/>
        </p:txBody>
      </p:sp>
      <p:sp>
        <p:nvSpPr>
          <p:cNvPr id="89" name="Google Shape;89;g11a8a5523a4_0_703"/>
          <p:cNvSpPr txBox="1"/>
          <p:nvPr>
            <p:ph idx="3" type="body"/>
          </p:nvPr>
        </p:nvSpPr>
        <p:spPr>
          <a:xfrm>
            <a:off x="6400808" y="2249485"/>
            <a:ext cx="46467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lt1"/>
              </a:buClr>
              <a:buSzPts val="3000"/>
              <a:buNone/>
              <a:defRPr b="0" sz="2400" cap="none">
                <a:solidFill>
                  <a:schemeClr val="lt1"/>
                </a:solidFill>
              </a:defRPr>
            </a:lvl1pPr>
            <a:lvl2pPr indent="-228600" lvl="1" marL="914400" rtl="0" algn="l">
              <a:lnSpc>
                <a:spcPct val="120000"/>
              </a:lnSpc>
              <a:spcBef>
                <a:spcPts val="1600"/>
              </a:spcBef>
              <a:spcAft>
                <a:spcPts val="0"/>
              </a:spcAft>
              <a:buClr>
                <a:schemeClr val="lt1"/>
              </a:buClr>
              <a:buSzPts val="2500"/>
              <a:buNone/>
              <a:defRPr b="1" sz="2000"/>
            </a:lvl2pPr>
            <a:lvl3pPr indent="-228600" lvl="2" marL="1371600" rtl="0" algn="l">
              <a:lnSpc>
                <a:spcPct val="120000"/>
              </a:lnSpc>
              <a:spcBef>
                <a:spcPts val="1600"/>
              </a:spcBef>
              <a:spcAft>
                <a:spcPts val="0"/>
              </a:spcAft>
              <a:buClr>
                <a:schemeClr val="lt1"/>
              </a:buClr>
              <a:buSzPts val="2250"/>
              <a:buNone/>
              <a:defRPr b="1" sz="1800"/>
            </a:lvl3pPr>
            <a:lvl4pPr indent="-228600" lvl="3" marL="1828800" rtl="0" algn="l">
              <a:lnSpc>
                <a:spcPct val="120000"/>
              </a:lnSpc>
              <a:spcBef>
                <a:spcPts val="1600"/>
              </a:spcBef>
              <a:spcAft>
                <a:spcPts val="0"/>
              </a:spcAft>
              <a:buClr>
                <a:schemeClr val="lt1"/>
              </a:buClr>
              <a:buSzPts val="2000"/>
              <a:buNone/>
              <a:defRPr b="1" sz="1600"/>
            </a:lvl4pPr>
            <a:lvl5pPr indent="-228600" lvl="4" marL="2286000" rtl="0" algn="l">
              <a:lnSpc>
                <a:spcPct val="120000"/>
              </a:lnSpc>
              <a:spcBef>
                <a:spcPts val="1600"/>
              </a:spcBef>
              <a:spcAft>
                <a:spcPts val="0"/>
              </a:spcAft>
              <a:buClr>
                <a:schemeClr val="lt1"/>
              </a:buClr>
              <a:buSzPts val="2000"/>
              <a:buNone/>
              <a:defRPr b="1" sz="1600"/>
            </a:lvl5pPr>
            <a:lvl6pPr indent="-228600" lvl="5" marL="2743200" rtl="0" algn="l">
              <a:lnSpc>
                <a:spcPct val="120000"/>
              </a:lnSpc>
              <a:spcBef>
                <a:spcPts val="1600"/>
              </a:spcBef>
              <a:spcAft>
                <a:spcPts val="0"/>
              </a:spcAft>
              <a:buClr>
                <a:schemeClr val="lt1"/>
              </a:buClr>
              <a:buSzPts val="2000"/>
              <a:buNone/>
              <a:defRPr b="1" sz="1600"/>
            </a:lvl6pPr>
            <a:lvl7pPr indent="-228600" lvl="6" marL="3200400" rtl="0" algn="l">
              <a:lnSpc>
                <a:spcPct val="120000"/>
              </a:lnSpc>
              <a:spcBef>
                <a:spcPts val="1600"/>
              </a:spcBef>
              <a:spcAft>
                <a:spcPts val="0"/>
              </a:spcAft>
              <a:buClr>
                <a:schemeClr val="lt1"/>
              </a:buClr>
              <a:buSzPts val="2000"/>
              <a:buNone/>
              <a:defRPr b="1" sz="1600"/>
            </a:lvl7pPr>
            <a:lvl8pPr indent="-228600" lvl="7" marL="3657600" rtl="0" algn="l">
              <a:lnSpc>
                <a:spcPct val="120000"/>
              </a:lnSpc>
              <a:spcBef>
                <a:spcPts val="1600"/>
              </a:spcBef>
              <a:spcAft>
                <a:spcPts val="0"/>
              </a:spcAft>
              <a:buClr>
                <a:schemeClr val="lt1"/>
              </a:buClr>
              <a:buSzPts val="2000"/>
              <a:buNone/>
              <a:defRPr b="1" sz="1600"/>
            </a:lvl8pPr>
            <a:lvl9pPr indent="-228600" lvl="8" marL="4114800" rtl="0" algn="l">
              <a:lnSpc>
                <a:spcPct val="120000"/>
              </a:lnSpc>
              <a:spcBef>
                <a:spcPts val="1600"/>
              </a:spcBef>
              <a:spcAft>
                <a:spcPts val="1600"/>
              </a:spcAft>
              <a:buClr>
                <a:schemeClr val="lt1"/>
              </a:buClr>
              <a:buSzPts val="2000"/>
              <a:buNone/>
              <a:defRPr b="1" sz="1600"/>
            </a:lvl9pPr>
          </a:lstStyle>
          <a:p/>
        </p:txBody>
      </p:sp>
      <p:sp>
        <p:nvSpPr>
          <p:cNvPr id="90" name="Google Shape;90;g11a8a5523a4_0_703"/>
          <p:cNvSpPr txBox="1"/>
          <p:nvPr>
            <p:ph idx="4" type="body"/>
          </p:nvPr>
        </p:nvSpPr>
        <p:spPr>
          <a:xfrm>
            <a:off x="6172200" y="3073397"/>
            <a:ext cx="4875300" cy="2717700"/>
          </a:xfrm>
          <a:prstGeom prst="rect">
            <a:avLst/>
          </a:prstGeom>
          <a:noFill/>
          <a:ln>
            <a:noFill/>
          </a:ln>
        </p:spPr>
        <p:txBody>
          <a:bodyPr anchorCtr="0" anchor="t" bIns="45700" lIns="91425" spcFirstLastPara="1" rIns="91425" wrap="square" tIns="45700">
            <a:normAutofit/>
          </a:bodyPr>
          <a:lstStyle>
            <a:lvl1pPr indent="-371475" lvl="0" marL="457200" rtl="0" algn="l">
              <a:lnSpc>
                <a:spcPct val="120000"/>
              </a:lnSpc>
              <a:spcBef>
                <a:spcPts val="1000"/>
              </a:spcBef>
              <a:spcAft>
                <a:spcPts val="0"/>
              </a:spcAft>
              <a:buClr>
                <a:schemeClr val="lt1"/>
              </a:buClr>
              <a:buSzPts val="2250"/>
              <a:buChar char="●"/>
              <a:defRPr/>
            </a:lvl1pPr>
            <a:lvl2pPr indent="-371475" lvl="1" marL="914400" rtl="0" algn="l">
              <a:lnSpc>
                <a:spcPct val="120000"/>
              </a:lnSpc>
              <a:spcBef>
                <a:spcPts val="1600"/>
              </a:spcBef>
              <a:spcAft>
                <a:spcPts val="0"/>
              </a:spcAft>
              <a:buClr>
                <a:schemeClr val="lt1"/>
              </a:buClr>
              <a:buSzPts val="2250"/>
              <a:buChar char="○"/>
              <a:defRPr/>
            </a:lvl2pPr>
            <a:lvl3pPr indent="-371475" lvl="2" marL="1371600" rtl="0" algn="l">
              <a:lnSpc>
                <a:spcPct val="120000"/>
              </a:lnSpc>
              <a:spcBef>
                <a:spcPts val="1600"/>
              </a:spcBef>
              <a:spcAft>
                <a:spcPts val="0"/>
              </a:spcAft>
              <a:buClr>
                <a:schemeClr val="lt1"/>
              </a:buClr>
              <a:buSzPts val="2250"/>
              <a:buChar char="■"/>
              <a:defRPr/>
            </a:lvl3pPr>
            <a:lvl4pPr indent="-371475" lvl="3" marL="1828800" rtl="0" algn="l">
              <a:lnSpc>
                <a:spcPct val="120000"/>
              </a:lnSpc>
              <a:spcBef>
                <a:spcPts val="1600"/>
              </a:spcBef>
              <a:spcAft>
                <a:spcPts val="0"/>
              </a:spcAft>
              <a:buClr>
                <a:schemeClr val="lt1"/>
              </a:buClr>
              <a:buSzPts val="2250"/>
              <a:buChar char="●"/>
              <a:defRPr/>
            </a:lvl4pPr>
            <a:lvl5pPr indent="-371475" lvl="4" marL="2286000" rtl="0" algn="l">
              <a:lnSpc>
                <a:spcPct val="120000"/>
              </a:lnSpc>
              <a:spcBef>
                <a:spcPts val="1600"/>
              </a:spcBef>
              <a:spcAft>
                <a:spcPts val="0"/>
              </a:spcAft>
              <a:buClr>
                <a:schemeClr val="lt1"/>
              </a:buClr>
              <a:buSzPts val="2250"/>
              <a:buChar char="○"/>
              <a:defRPr/>
            </a:lvl5pPr>
            <a:lvl6pPr indent="-371475" lvl="5" marL="2743200" rtl="0" algn="l">
              <a:lnSpc>
                <a:spcPct val="120000"/>
              </a:lnSpc>
              <a:spcBef>
                <a:spcPts val="1600"/>
              </a:spcBef>
              <a:spcAft>
                <a:spcPts val="0"/>
              </a:spcAft>
              <a:buClr>
                <a:schemeClr val="lt1"/>
              </a:buClr>
              <a:buSzPts val="2250"/>
              <a:buChar char="■"/>
              <a:defRPr/>
            </a:lvl6pPr>
            <a:lvl7pPr indent="-371475" lvl="6" marL="3200400" rtl="0" algn="l">
              <a:lnSpc>
                <a:spcPct val="120000"/>
              </a:lnSpc>
              <a:spcBef>
                <a:spcPts val="1600"/>
              </a:spcBef>
              <a:spcAft>
                <a:spcPts val="0"/>
              </a:spcAft>
              <a:buClr>
                <a:schemeClr val="lt1"/>
              </a:buClr>
              <a:buSzPts val="2250"/>
              <a:buChar char="●"/>
              <a:defRPr/>
            </a:lvl7pPr>
            <a:lvl8pPr indent="-371475" lvl="7" marL="3657600" rtl="0" algn="l">
              <a:lnSpc>
                <a:spcPct val="120000"/>
              </a:lnSpc>
              <a:spcBef>
                <a:spcPts val="1600"/>
              </a:spcBef>
              <a:spcAft>
                <a:spcPts val="0"/>
              </a:spcAft>
              <a:buClr>
                <a:schemeClr val="lt1"/>
              </a:buClr>
              <a:buSzPts val="2250"/>
              <a:buChar char="○"/>
              <a:defRPr/>
            </a:lvl8pPr>
            <a:lvl9pPr indent="-371475" lvl="8" marL="4114800" rtl="0" algn="l">
              <a:lnSpc>
                <a:spcPct val="120000"/>
              </a:lnSpc>
              <a:spcBef>
                <a:spcPts val="1600"/>
              </a:spcBef>
              <a:spcAft>
                <a:spcPts val="1600"/>
              </a:spcAft>
              <a:buClr>
                <a:schemeClr val="lt1"/>
              </a:buClr>
              <a:buSzPts val="2250"/>
              <a:buChar char="■"/>
              <a:defRPr/>
            </a:lvl9pPr>
          </a:lstStyle>
          <a:p/>
        </p:txBody>
      </p:sp>
      <p:sp>
        <p:nvSpPr>
          <p:cNvPr id="91" name="Google Shape;91;g11a8a5523a4_0_703"/>
          <p:cNvSpPr txBox="1"/>
          <p:nvPr>
            <p:ph idx="10" type="dt"/>
          </p:nvPr>
        </p:nvSpPr>
        <p:spPr>
          <a:xfrm>
            <a:off x="7456921" y="5883276"/>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2" name="Google Shape;92;g11a8a5523a4_0_703"/>
          <p:cNvSpPr txBox="1"/>
          <p:nvPr>
            <p:ph idx="11" type="ftr"/>
          </p:nvPr>
        </p:nvSpPr>
        <p:spPr>
          <a:xfrm>
            <a:off x="1141411" y="5883275"/>
            <a:ext cx="6239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3" name="Google Shape;93;g11a8a5523a4_0_703"/>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94" name="Shape 94"/>
        <p:cNvGrpSpPr/>
        <p:nvPr/>
      </p:nvGrpSpPr>
      <p:grpSpPr>
        <a:xfrm>
          <a:off x="0" y="0"/>
          <a:ext cx="0" cy="0"/>
          <a:chOff x="0" y="0"/>
          <a:chExt cx="0" cy="0"/>
        </a:xfrm>
      </p:grpSpPr>
      <p:sp>
        <p:nvSpPr>
          <p:cNvPr id="95" name="Google Shape;95;g11a8a5523a4_0_712"/>
          <p:cNvSpPr txBox="1"/>
          <p:nvPr>
            <p:ph type="title"/>
          </p:nvPr>
        </p:nvSpPr>
        <p:spPr>
          <a:xfrm>
            <a:off x="1141413" y="609600"/>
            <a:ext cx="9906000" cy="19050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96" name="Google Shape;96;g11a8a5523a4_0_712"/>
          <p:cNvSpPr txBox="1"/>
          <p:nvPr>
            <p:ph idx="1" type="body"/>
          </p:nvPr>
        </p:nvSpPr>
        <p:spPr>
          <a:xfrm>
            <a:off x="1141410" y="2674463"/>
            <a:ext cx="3196800" cy="685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3000"/>
              <a:buNone/>
              <a:defRPr b="0" sz="2400" cap="none">
                <a:solidFill>
                  <a:schemeClr val="lt1"/>
                </a:solidFill>
              </a:defRPr>
            </a:lvl1pPr>
            <a:lvl2pPr indent="-228600" lvl="1" marL="914400" rtl="0" algn="l">
              <a:lnSpc>
                <a:spcPct val="120000"/>
              </a:lnSpc>
              <a:spcBef>
                <a:spcPts val="1600"/>
              </a:spcBef>
              <a:spcAft>
                <a:spcPts val="0"/>
              </a:spcAft>
              <a:buClr>
                <a:schemeClr val="lt1"/>
              </a:buClr>
              <a:buSzPts val="2500"/>
              <a:buNone/>
              <a:defRPr b="1" sz="2000"/>
            </a:lvl2pPr>
            <a:lvl3pPr indent="-228600" lvl="2" marL="1371600" rtl="0" algn="l">
              <a:lnSpc>
                <a:spcPct val="120000"/>
              </a:lnSpc>
              <a:spcBef>
                <a:spcPts val="1600"/>
              </a:spcBef>
              <a:spcAft>
                <a:spcPts val="0"/>
              </a:spcAft>
              <a:buClr>
                <a:schemeClr val="lt1"/>
              </a:buClr>
              <a:buSzPts val="2250"/>
              <a:buNone/>
              <a:defRPr b="1" sz="1800"/>
            </a:lvl3pPr>
            <a:lvl4pPr indent="-228600" lvl="3" marL="1828800" rtl="0" algn="l">
              <a:lnSpc>
                <a:spcPct val="120000"/>
              </a:lnSpc>
              <a:spcBef>
                <a:spcPts val="1600"/>
              </a:spcBef>
              <a:spcAft>
                <a:spcPts val="0"/>
              </a:spcAft>
              <a:buClr>
                <a:schemeClr val="lt1"/>
              </a:buClr>
              <a:buSzPts val="2000"/>
              <a:buNone/>
              <a:defRPr b="1" sz="1600"/>
            </a:lvl4pPr>
            <a:lvl5pPr indent="-228600" lvl="4" marL="2286000" rtl="0" algn="l">
              <a:lnSpc>
                <a:spcPct val="120000"/>
              </a:lnSpc>
              <a:spcBef>
                <a:spcPts val="1600"/>
              </a:spcBef>
              <a:spcAft>
                <a:spcPts val="0"/>
              </a:spcAft>
              <a:buClr>
                <a:schemeClr val="lt1"/>
              </a:buClr>
              <a:buSzPts val="2000"/>
              <a:buNone/>
              <a:defRPr b="1" sz="1600"/>
            </a:lvl5pPr>
            <a:lvl6pPr indent="-228600" lvl="5" marL="2743200" rtl="0" algn="l">
              <a:lnSpc>
                <a:spcPct val="120000"/>
              </a:lnSpc>
              <a:spcBef>
                <a:spcPts val="1600"/>
              </a:spcBef>
              <a:spcAft>
                <a:spcPts val="0"/>
              </a:spcAft>
              <a:buClr>
                <a:schemeClr val="lt1"/>
              </a:buClr>
              <a:buSzPts val="2000"/>
              <a:buNone/>
              <a:defRPr b="1" sz="1600"/>
            </a:lvl6pPr>
            <a:lvl7pPr indent="-228600" lvl="6" marL="3200400" rtl="0" algn="l">
              <a:lnSpc>
                <a:spcPct val="120000"/>
              </a:lnSpc>
              <a:spcBef>
                <a:spcPts val="1600"/>
              </a:spcBef>
              <a:spcAft>
                <a:spcPts val="0"/>
              </a:spcAft>
              <a:buClr>
                <a:schemeClr val="lt1"/>
              </a:buClr>
              <a:buSzPts val="2000"/>
              <a:buNone/>
              <a:defRPr b="1" sz="1600"/>
            </a:lvl7pPr>
            <a:lvl8pPr indent="-228600" lvl="7" marL="3657600" rtl="0" algn="l">
              <a:lnSpc>
                <a:spcPct val="120000"/>
              </a:lnSpc>
              <a:spcBef>
                <a:spcPts val="1600"/>
              </a:spcBef>
              <a:spcAft>
                <a:spcPts val="0"/>
              </a:spcAft>
              <a:buClr>
                <a:schemeClr val="lt1"/>
              </a:buClr>
              <a:buSzPts val="2000"/>
              <a:buNone/>
              <a:defRPr b="1" sz="1600"/>
            </a:lvl8pPr>
            <a:lvl9pPr indent="-228600" lvl="8" marL="4114800" rtl="0" algn="l">
              <a:lnSpc>
                <a:spcPct val="120000"/>
              </a:lnSpc>
              <a:spcBef>
                <a:spcPts val="1600"/>
              </a:spcBef>
              <a:spcAft>
                <a:spcPts val="1600"/>
              </a:spcAft>
              <a:buClr>
                <a:schemeClr val="lt1"/>
              </a:buClr>
              <a:buSzPts val="2000"/>
              <a:buNone/>
              <a:defRPr b="1" sz="1600"/>
            </a:lvl9pPr>
          </a:lstStyle>
          <a:p/>
        </p:txBody>
      </p:sp>
      <p:sp>
        <p:nvSpPr>
          <p:cNvPr id="97" name="Google Shape;97;g11a8a5523a4_0_712"/>
          <p:cNvSpPr txBox="1"/>
          <p:nvPr>
            <p:ph idx="2" type="body"/>
          </p:nvPr>
        </p:nvSpPr>
        <p:spPr>
          <a:xfrm>
            <a:off x="1127918" y="3360263"/>
            <a:ext cx="3208800" cy="2430900"/>
          </a:xfrm>
          <a:prstGeom prst="rect">
            <a:avLst/>
          </a:prstGeom>
          <a:noFill/>
          <a:ln>
            <a:noFill/>
          </a:ln>
        </p:spPr>
        <p:txBody>
          <a:bodyPr anchorCtr="0" anchor="t" bIns="45700" lIns="91425" spcFirstLastPara="1" rIns="91425" wrap="square" tIns="45700">
            <a:normAutofit/>
          </a:bodyPr>
          <a:lstStyle>
            <a:lvl1pPr indent="-228600" lvl="0" marL="457200" rtl="0" algn="l">
              <a:lnSpc>
                <a:spcPct val="120000"/>
              </a:lnSpc>
              <a:spcBef>
                <a:spcPts val="1000"/>
              </a:spcBef>
              <a:spcAft>
                <a:spcPts val="0"/>
              </a:spcAft>
              <a:buClr>
                <a:schemeClr val="lt1"/>
              </a:buClr>
              <a:buSzPts val="1750"/>
              <a:buNone/>
              <a:defRPr sz="1400"/>
            </a:lvl1pPr>
            <a:lvl2pPr indent="-228600" lvl="1" marL="914400" rtl="0" algn="l">
              <a:lnSpc>
                <a:spcPct val="120000"/>
              </a:lnSpc>
              <a:spcBef>
                <a:spcPts val="1600"/>
              </a:spcBef>
              <a:spcAft>
                <a:spcPts val="0"/>
              </a:spcAft>
              <a:buClr>
                <a:schemeClr val="lt1"/>
              </a:buClr>
              <a:buSzPts val="1500"/>
              <a:buNone/>
              <a:defRPr sz="1200"/>
            </a:lvl2pPr>
            <a:lvl3pPr indent="-228600" lvl="2" marL="1371600" rtl="0" algn="l">
              <a:lnSpc>
                <a:spcPct val="120000"/>
              </a:lnSpc>
              <a:spcBef>
                <a:spcPts val="1600"/>
              </a:spcBef>
              <a:spcAft>
                <a:spcPts val="0"/>
              </a:spcAft>
              <a:buClr>
                <a:schemeClr val="lt1"/>
              </a:buClr>
              <a:buSzPts val="1250"/>
              <a:buNone/>
              <a:defRPr sz="1000"/>
            </a:lvl3pPr>
            <a:lvl4pPr indent="-228600" lvl="3" marL="1828800" rtl="0" algn="l">
              <a:lnSpc>
                <a:spcPct val="120000"/>
              </a:lnSpc>
              <a:spcBef>
                <a:spcPts val="1600"/>
              </a:spcBef>
              <a:spcAft>
                <a:spcPts val="0"/>
              </a:spcAft>
              <a:buClr>
                <a:schemeClr val="lt1"/>
              </a:buClr>
              <a:buSzPts val="1125"/>
              <a:buNone/>
              <a:defRPr sz="900"/>
            </a:lvl4pPr>
            <a:lvl5pPr indent="-228600" lvl="4" marL="2286000" rtl="0" algn="l">
              <a:lnSpc>
                <a:spcPct val="120000"/>
              </a:lnSpc>
              <a:spcBef>
                <a:spcPts val="1600"/>
              </a:spcBef>
              <a:spcAft>
                <a:spcPts val="0"/>
              </a:spcAft>
              <a:buClr>
                <a:schemeClr val="lt1"/>
              </a:buClr>
              <a:buSzPts val="1125"/>
              <a:buNone/>
              <a:defRPr sz="900"/>
            </a:lvl5pPr>
            <a:lvl6pPr indent="-228600" lvl="5" marL="2743200" rtl="0" algn="l">
              <a:lnSpc>
                <a:spcPct val="120000"/>
              </a:lnSpc>
              <a:spcBef>
                <a:spcPts val="1600"/>
              </a:spcBef>
              <a:spcAft>
                <a:spcPts val="0"/>
              </a:spcAft>
              <a:buClr>
                <a:schemeClr val="lt1"/>
              </a:buClr>
              <a:buSzPts val="1125"/>
              <a:buNone/>
              <a:defRPr sz="900"/>
            </a:lvl6pPr>
            <a:lvl7pPr indent="-228600" lvl="6" marL="3200400" rtl="0" algn="l">
              <a:lnSpc>
                <a:spcPct val="120000"/>
              </a:lnSpc>
              <a:spcBef>
                <a:spcPts val="1600"/>
              </a:spcBef>
              <a:spcAft>
                <a:spcPts val="0"/>
              </a:spcAft>
              <a:buClr>
                <a:schemeClr val="lt1"/>
              </a:buClr>
              <a:buSzPts val="1125"/>
              <a:buNone/>
              <a:defRPr sz="900"/>
            </a:lvl7pPr>
            <a:lvl8pPr indent="-228600" lvl="7" marL="3657600" rtl="0" algn="l">
              <a:lnSpc>
                <a:spcPct val="120000"/>
              </a:lnSpc>
              <a:spcBef>
                <a:spcPts val="1600"/>
              </a:spcBef>
              <a:spcAft>
                <a:spcPts val="0"/>
              </a:spcAft>
              <a:buClr>
                <a:schemeClr val="lt1"/>
              </a:buClr>
              <a:buSzPts val="1125"/>
              <a:buNone/>
              <a:defRPr sz="900"/>
            </a:lvl8pPr>
            <a:lvl9pPr indent="-228600" lvl="8" marL="4114800" rtl="0" algn="l">
              <a:lnSpc>
                <a:spcPct val="120000"/>
              </a:lnSpc>
              <a:spcBef>
                <a:spcPts val="1600"/>
              </a:spcBef>
              <a:spcAft>
                <a:spcPts val="1600"/>
              </a:spcAft>
              <a:buClr>
                <a:schemeClr val="lt1"/>
              </a:buClr>
              <a:buSzPts val="1125"/>
              <a:buNone/>
              <a:defRPr sz="900"/>
            </a:lvl9pPr>
          </a:lstStyle>
          <a:p/>
        </p:txBody>
      </p:sp>
      <p:sp>
        <p:nvSpPr>
          <p:cNvPr id="98" name="Google Shape;98;g11a8a5523a4_0_712"/>
          <p:cNvSpPr txBox="1"/>
          <p:nvPr>
            <p:ph idx="3" type="body"/>
          </p:nvPr>
        </p:nvSpPr>
        <p:spPr>
          <a:xfrm>
            <a:off x="4514766" y="2677635"/>
            <a:ext cx="3184500" cy="685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3000"/>
              <a:buNone/>
              <a:defRPr b="0" sz="2400" cap="none">
                <a:solidFill>
                  <a:schemeClr val="lt1"/>
                </a:solidFill>
              </a:defRPr>
            </a:lvl1pPr>
            <a:lvl2pPr indent="-228600" lvl="1" marL="914400" rtl="0" algn="l">
              <a:lnSpc>
                <a:spcPct val="120000"/>
              </a:lnSpc>
              <a:spcBef>
                <a:spcPts val="1600"/>
              </a:spcBef>
              <a:spcAft>
                <a:spcPts val="0"/>
              </a:spcAft>
              <a:buClr>
                <a:schemeClr val="lt1"/>
              </a:buClr>
              <a:buSzPts val="2500"/>
              <a:buNone/>
              <a:defRPr b="1" sz="2000"/>
            </a:lvl2pPr>
            <a:lvl3pPr indent="-228600" lvl="2" marL="1371600" rtl="0" algn="l">
              <a:lnSpc>
                <a:spcPct val="120000"/>
              </a:lnSpc>
              <a:spcBef>
                <a:spcPts val="1600"/>
              </a:spcBef>
              <a:spcAft>
                <a:spcPts val="0"/>
              </a:spcAft>
              <a:buClr>
                <a:schemeClr val="lt1"/>
              </a:buClr>
              <a:buSzPts val="2250"/>
              <a:buNone/>
              <a:defRPr b="1" sz="1800"/>
            </a:lvl3pPr>
            <a:lvl4pPr indent="-228600" lvl="3" marL="1828800" rtl="0" algn="l">
              <a:lnSpc>
                <a:spcPct val="120000"/>
              </a:lnSpc>
              <a:spcBef>
                <a:spcPts val="1600"/>
              </a:spcBef>
              <a:spcAft>
                <a:spcPts val="0"/>
              </a:spcAft>
              <a:buClr>
                <a:schemeClr val="lt1"/>
              </a:buClr>
              <a:buSzPts val="2000"/>
              <a:buNone/>
              <a:defRPr b="1" sz="1600"/>
            </a:lvl4pPr>
            <a:lvl5pPr indent="-228600" lvl="4" marL="2286000" rtl="0" algn="l">
              <a:lnSpc>
                <a:spcPct val="120000"/>
              </a:lnSpc>
              <a:spcBef>
                <a:spcPts val="1600"/>
              </a:spcBef>
              <a:spcAft>
                <a:spcPts val="0"/>
              </a:spcAft>
              <a:buClr>
                <a:schemeClr val="lt1"/>
              </a:buClr>
              <a:buSzPts val="2000"/>
              <a:buNone/>
              <a:defRPr b="1" sz="1600"/>
            </a:lvl5pPr>
            <a:lvl6pPr indent="-228600" lvl="5" marL="2743200" rtl="0" algn="l">
              <a:lnSpc>
                <a:spcPct val="120000"/>
              </a:lnSpc>
              <a:spcBef>
                <a:spcPts val="1600"/>
              </a:spcBef>
              <a:spcAft>
                <a:spcPts val="0"/>
              </a:spcAft>
              <a:buClr>
                <a:schemeClr val="lt1"/>
              </a:buClr>
              <a:buSzPts val="2000"/>
              <a:buNone/>
              <a:defRPr b="1" sz="1600"/>
            </a:lvl6pPr>
            <a:lvl7pPr indent="-228600" lvl="6" marL="3200400" rtl="0" algn="l">
              <a:lnSpc>
                <a:spcPct val="120000"/>
              </a:lnSpc>
              <a:spcBef>
                <a:spcPts val="1600"/>
              </a:spcBef>
              <a:spcAft>
                <a:spcPts val="0"/>
              </a:spcAft>
              <a:buClr>
                <a:schemeClr val="lt1"/>
              </a:buClr>
              <a:buSzPts val="2000"/>
              <a:buNone/>
              <a:defRPr b="1" sz="1600"/>
            </a:lvl7pPr>
            <a:lvl8pPr indent="-228600" lvl="7" marL="3657600" rtl="0" algn="l">
              <a:lnSpc>
                <a:spcPct val="120000"/>
              </a:lnSpc>
              <a:spcBef>
                <a:spcPts val="1600"/>
              </a:spcBef>
              <a:spcAft>
                <a:spcPts val="0"/>
              </a:spcAft>
              <a:buClr>
                <a:schemeClr val="lt1"/>
              </a:buClr>
              <a:buSzPts val="2000"/>
              <a:buNone/>
              <a:defRPr b="1" sz="1600"/>
            </a:lvl8pPr>
            <a:lvl9pPr indent="-228600" lvl="8" marL="4114800" rtl="0" algn="l">
              <a:lnSpc>
                <a:spcPct val="120000"/>
              </a:lnSpc>
              <a:spcBef>
                <a:spcPts val="1600"/>
              </a:spcBef>
              <a:spcAft>
                <a:spcPts val="1600"/>
              </a:spcAft>
              <a:buClr>
                <a:schemeClr val="lt1"/>
              </a:buClr>
              <a:buSzPts val="2000"/>
              <a:buNone/>
              <a:defRPr b="1" sz="1600"/>
            </a:lvl9pPr>
          </a:lstStyle>
          <a:p/>
        </p:txBody>
      </p:sp>
      <p:sp>
        <p:nvSpPr>
          <p:cNvPr id="99" name="Google Shape;99;g11a8a5523a4_0_712"/>
          <p:cNvSpPr txBox="1"/>
          <p:nvPr>
            <p:ph idx="4" type="body"/>
          </p:nvPr>
        </p:nvSpPr>
        <p:spPr>
          <a:xfrm>
            <a:off x="4504213" y="3363435"/>
            <a:ext cx="3195900" cy="2430900"/>
          </a:xfrm>
          <a:prstGeom prst="rect">
            <a:avLst/>
          </a:prstGeom>
          <a:noFill/>
          <a:ln>
            <a:noFill/>
          </a:ln>
        </p:spPr>
        <p:txBody>
          <a:bodyPr anchorCtr="0" anchor="t" bIns="45700" lIns="91425" spcFirstLastPara="1" rIns="91425" wrap="square" tIns="45700">
            <a:normAutofit/>
          </a:bodyPr>
          <a:lstStyle>
            <a:lvl1pPr indent="-228600" lvl="0" marL="457200" rtl="0" algn="l">
              <a:lnSpc>
                <a:spcPct val="120000"/>
              </a:lnSpc>
              <a:spcBef>
                <a:spcPts val="1000"/>
              </a:spcBef>
              <a:spcAft>
                <a:spcPts val="0"/>
              </a:spcAft>
              <a:buClr>
                <a:schemeClr val="lt1"/>
              </a:buClr>
              <a:buSzPts val="1750"/>
              <a:buNone/>
              <a:defRPr sz="1400"/>
            </a:lvl1pPr>
            <a:lvl2pPr indent="-228600" lvl="1" marL="914400" rtl="0" algn="l">
              <a:lnSpc>
                <a:spcPct val="120000"/>
              </a:lnSpc>
              <a:spcBef>
                <a:spcPts val="1600"/>
              </a:spcBef>
              <a:spcAft>
                <a:spcPts val="0"/>
              </a:spcAft>
              <a:buClr>
                <a:schemeClr val="lt1"/>
              </a:buClr>
              <a:buSzPts val="1500"/>
              <a:buNone/>
              <a:defRPr sz="1200"/>
            </a:lvl2pPr>
            <a:lvl3pPr indent="-228600" lvl="2" marL="1371600" rtl="0" algn="l">
              <a:lnSpc>
                <a:spcPct val="120000"/>
              </a:lnSpc>
              <a:spcBef>
                <a:spcPts val="1600"/>
              </a:spcBef>
              <a:spcAft>
                <a:spcPts val="0"/>
              </a:spcAft>
              <a:buClr>
                <a:schemeClr val="lt1"/>
              </a:buClr>
              <a:buSzPts val="1250"/>
              <a:buNone/>
              <a:defRPr sz="1000"/>
            </a:lvl3pPr>
            <a:lvl4pPr indent="-228600" lvl="3" marL="1828800" rtl="0" algn="l">
              <a:lnSpc>
                <a:spcPct val="120000"/>
              </a:lnSpc>
              <a:spcBef>
                <a:spcPts val="1600"/>
              </a:spcBef>
              <a:spcAft>
                <a:spcPts val="0"/>
              </a:spcAft>
              <a:buClr>
                <a:schemeClr val="lt1"/>
              </a:buClr>
              <a:buSzPts val="1125"/>
              <a:buNone/>
              <a:defRPr sz="900"/>
            </a:lvl4pPr>
            <a:lvl5pPr indent="-228600" lvl="4" marL="2286000" rtl="0" algn="l">
              <a:lnSpc>
                <a:spcPct val="120000"/>
              </a:lnSpc>
              <a:spcBef>
                <a:spcPts val="1600"/>
              </a:spcBef>
              <a:spcAft>
                <a:spcPts val="0"/>
              </a:spcAft>
              <a:buClr>
                <a:schemeClr val="lt1"/>
              </a:buClr>
              <a:buSzPts val="1125"/>
              <a:buNone/>
              <a:defRPr sz="900"/>
            </a:lvl5pPr>
            <a:lvl6pPr indent="-228600" lvl="5" marL="2743200" rtl="0" algn="l">
              <a:lnSpc>
                <a:spcPct val="120000"/>
              </a:lnSpc>
              <a:spcBef>
                <a:spcPts val="1600"/>
              </a:spcBef>
              <a:spcAft>
                <a:spcPts val="0"/>
              </a:spcAft>
              <a:buClr>
                <a:schemeClr val="lt1"/>
              </a:buClr>
              <a:buSzPts val="1125"/>
              <a:buNone/>
              <a:defRPr sz="900"/>
            </a:lvl6pPr>
            <a:lvl7pPr indent="-228600" lvl="6" marL="3200400" rtl="0" algn="l">
              <a:lnSpc>
                <a:spcPct val="120000"/>
              </a:lnSpc>
              <a:spcBef>
                <a:spcPts val="1600"/>
              </a:spcBef>
              <a:spcAft>
                <a:spcPts val="0"/>
              </a:spcAft>
              <a:buClr>
                <a:schemeClr val="lt1"/>
              </a:buClr>
              <a:buSzPts val="1125"/>
              <a:buNone/>
              <a:defRPr sz="900"/>
            </a:lvl7pPr>
            <a:lvl8pPr indent="-228600" lvl="7" marL="3657600" rtl="0" algn="l">
              <a:lnSpc>
                <a:spcPct val="120000"/>
              </a:lnSpc>
              <a:spcBef>
                <a:spcPts val="1600"/>
              </a:spcBef>
              <a:spcAft>
                <a:spcPts val="0"/>
              </a:spcAft>
              <a:buClr>
                <a:schemeClr val="lt1"/>
              </a:buClr>
              <a:buSzPts val="1125"/>
              <a:buNone/>
              <a:defRPr sz="900"/>
            </a:lvl8pPr>
            <a:lvl9pPr indent="-228600" lvl="8" marL="4114800" rtl="0" algn="l">
              <a:lnSpc>
                <a:spcPct val="120000"/>
              </a:lnSpc>
              <a:spcBef>
                <a:spcPts val="1600"/>
              </a:spcBef>
              <a:spcAft>
                <a:spcPts val="1600"/>
              </a:spcAft>
              <a:buClr>
                <a:schemeClr val="lt1"/>
              </a:buClr>
              <a:buSzPts val="1125"/>
              <a:buNone/>
              <a:defRPr sz="900"/>
            </a:lvl9pPr>
          </a:lstStyle>
          <a:p/>
        </p:txBody>
      </p:sp>
      <p:sp>
        <p:nvSpPr>
          <p:cNvPr id="100" name="Google Shape;100;g11a8a5523a4_0_712"/>
          <p:cNvSpPr txBox="1"/>
          <p:nvPr>
            <p:ph idx="5" type="body"/>
          </p:nvPr>
        </p:nvSpPr>
        <p:spPr>
          <a:xfrm>
            <a:off x="7852442" y="2674463"/>
            <a:ext cx="3195000" cy="685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3000"/>
              <a:buNone/>
              <a:defRPr b="0" sz="2400" cap="none">
                <a:solidFill>
                  <a:schemeClr val="lt1"/>
                </a:solidFill>
              </a:defRPr>
            </a:lvl1pPr>
            <a:lvl2pPr indent="-228600" lvl="1" marL="914400" rtl="0" algn="l">
              <a:lnSpc>
                <a:spcPct val="120000"/>
              </a:lnSpc>
              <a:spcBef>
                <a:spcPts val="1600"/>
              </a:spcBef>
              <a:spcAft>
                <a:spcPts val="0"/>
              </a:spcAft>
              <a:buClr>
                <a:schemeClr val="lt1"/>
              </a:buClr>
              <a:buSzPts val="2500"/>
              <a:buNone/>
              <a:defRPr b="1" sz="2000"/>
            </a:lvl2pPr>
            <a:lvl3pPr indent="-228600" lvl="2" marL="1371600" rtl="0" algn="l">
              <a:lnSpc>
                <a:spcPct val="120000"/>
              </a:lnSpc>
              <a:spcBef>
                <a:spcPts val="1600"/>
              </a:spcBef>
              <a:spcAft>
                <a:spcPts val="0"/>
              </a:spcAft>
              <a:buClr>
                <a:schemeClr val="lt1"/>
              </a:buClr>
              <a:buSzPts val="2250"/>
              <a:buNone/>
              <a:defRPr b="1" sz="1800"/>
            </a:lvl3pPr>
            <a:lvl4pPr indent="-228600" lvl="3" marL="1828800" rtl="0" algn="l">
              <a:lnSpc>
                <a:spcPct val="120000"/>
              </a:lnSpc>
              <a:spcBef>
                <a:spcPts val="1600"/>
              </a:spcBef>
              <a:spcAft>
                <a:spcPts val="0"/>
              </a:spcAft>
              <a:buClr>
                <a:schemeClr val="lt1"/>
              </a:buClr>
              <a:buSzPts val="2000"/>
              <a:buNone/>
              <a:defRPr b="1" sz="1600"/>
            </a:lvl4pPr>
            <a:lvl5pPr indent="-228600" lvl="4" marL="2286000" rtl="0" algn="l">
              <a:lnSpc>
                <a:spcPct val="120000"/>
              </a:lnSpc>
              <a:spcBef>
                <a:spcPts val="1600"/>
              </a:spcBef>
              <a:spcAft>
                <a:spcPts val="0"/>
              </a:spcAft>
              <a:buClr>
                <a:schemeClr val="lt1"/>
              </a:buClr>
              <a:buSzPts val="2000"/>
              <a:buNone/>
              <a:defRPr b="1" sz="1600"/>
            </a:lvl5pPr>
            <a:lvl6pPr indent="-228600" lvl="5" marL="2743200" rtl="0" algn="l">
              <a:lnSpc>
                <a:spcPct val="120000"/>
              </a:lnSpc>
              <a:spcBef>
                <a:spcPts val="1600"/>
              </a:spcBef>
              <a:spcAft>
                <a:spcPts val="0"/>
              </a:spcAft>
              <a:buClr>
                <a:schemeClr val="lt1"/>
              </a:buClr>
              <a:buSzPts val="2000"/>
              <a:buNone/>
              <a:defRPr b="1" sz="1600"/>
            </a:lvl6pPr>
            <a:lvl7pPr indent="-228600" lvl="6" marL="3200400" rtl="0" algn="l">
              <a:lnSpc>
                <a:spcPct val="120000"/>
              </a:lnSpc>
              <a:spcBef>
                <a:spcPts val="1600"/>
              </a:spcBef>
              <a:spcAft>
                <a:spcPts val="0"/>
              </a:spcAft>
              <a:buClr>
                <a:schemeClr val="lt1"/>
              </a:buClr>
              <a:buSzPts val="2000"/>
              <a:buNone/>
              <a:defRPr b="1" sz="1600"/>
            </a:lvl7pPr>
            <a:lvl8pPr indent="-228600" lvl="7" marL="3657600" rtl="0" algn="l">
              <a:lnSpc>
                <a:spcPct val="120000"/>
              </a:lnSpc>
              <a:spcBef>
                <a:spcPts val="1600"/>
              </a:spcBef>
              <a:spcAft>
                <a:spcPts val="0"/>
              </a:spcAft>
              <a:buClr>
                <a:schemeClr val="lt1"/>
              </a:buClr>
              <a:buSzPts val="2000"/>
              <a:buNone/>
              <a:defRPr b="1" sz="1600"/>
            </a:lvl8pPr>
            <a:lvl9pPr indent="-228600" lvl="8" marL="4114800" rtl="0" algn="l">
              <a:lnSpc>
                <a:spcPct val="120000"/>
              </a:lnSpc>
              <a:spcBef>
                <a:spcPts val="1600"/>
              </a:spcBef>
              <a:spcAft>
                <a:spcPts val="1600"/>
              </a:spcAft>
              <a:buClr>
                <a:schemeClr val="lt1"/>
              </a:buClr>
              <a:buSzPts val="2000"/>
              <a:buNone/>
              <a:defRPr b="1" sz="1600"/>
            </a:lvl9pPr>
          </a:lstStyle>
          <a:p/>
        </p:txBody>
      </p:sp>
      <p:sp>
        <p:nvSpPr>
          <p:cNvPr id="101" name="Google Shape;101;g11a8a5523a4_0_712"/>
          <p:cNvSpPr txBox="1"/>
          <p:nvPr>
            <p:ph idx="6" type="body"/>
          </p:nvPr>
        </p:nvSpPr>
        <p:spPr>
          <a:xfrm>
            <a:off x="7852442" y="3360263"/>
            <a:ext cx="3195000" cy="2430900"/>
          </a:xfrm>
          <a:prstGeom prst="rect">
            <a:avLst/>
          </a:prstGeom>
          <a:noFill/>
          <a:ln>
            <a:noFill/>
          </a:ln>
        </p:spPr>
        <p:txBody>
          <a:bodyPr anchorCtr="0" anchor="t" bIns="45700" lIns="91425" spcFirstLastPara="1" rIns="91425" wrap="square" tIns="45700">
            <a:normAutofit/>
          </a:bodyPr>
          <a:lstStyle>
            <a:lvl1pPr indent="-228600" lvl="0" marL="457200" rtl="0" algn="l">
              <a:lnSpc>
                <a:spcPct val="120000"/>
              </a:lnSpc>
              <a:spcBef>
                <a:spcPts val="1000"/>
              </a:spcBef>
              <a:spcAft>
                <a:spcPts val="0"/>
              </a:spcAft>
              <a:buClr>
                <a:schemeClr val="lt1"/>
              </a:buClr>
              <a:buSzPts val="1750"/>
              <a:buNone/>
              <a:defRPr sz="1400"/>
            </a:lvl1pPr>
            <a:lvl2pPr indent="-228600" lvl="1" marL="914400" rtl="0" algn="l">
              <a:lnSpc>
                <a:spcPct val="120000"/>
              </a:lnSpc>
              <a:spcBef>
                <a:spcPts val="1600"/>
              </a:spcBef>
              <a:spcAft>
                <a:spcPts val="0"/>
              </a:spcAft>
              <a:buClr>
                <a:schemeClr val="lt1"/>
              </a:buClr>
              <a:buSzPts val="1500"/>
              <a:buNone/>
              <a:defRPr sz="1200"/>
            </a:lvl2pPr>
            <a:lvl3pPr indent="-228600" lvl="2" marL="1371600" rtl="0" algn="l">
              <a:lnSpc>
                <a:spcPct val="120000"/>
              </a:lnSpc>
              <a:spcBef>
                <a:spcPts val="1600"/>
              </a:spcBef>
              <a:spcAft>
                <a:spcPts val="0"/>
              </a:spcAft>
              <a:buClr>
                <a:schemeClr val="lt1"/>
              </a:buClr>
              <a:buSzPts val="1250"/>
              <a:buNone/>
              <a:defRPr sz="1000"/>
            </a:lvl3pPr>
            <a:lvl4pPr indent="-228600" lvl="3" marL="1828800" rtl="0" algn="l">
              <a:lnSpc>
                <a:spcPct val="120000"/>
              </a:lnSpc>
              <a:spcBef>
                <a:spcPts val="1600"/>
              </a:spcBef>
              <a:spcAft>
                <a:spcPts val="0"/>
              </a:spcAft>
              <a:buClr>
                <a:schemeClr val="lt1"/>
              </a:buClr>
              <a:buSzPts val="1125"/>
              <a:buNone/>
              <a:defRPr sz="900"/>
            </a:lvl4pPr>
            <a:lvl5pPr indent="-228600" lvl="4" marL="2286000" rtl="0" algn="l">
              <a:lnSpc>
                <a:spcPct val="120000"/>
              </a:lnSpc>
              <a:spcBef>
                <a:spcPts val="1600"/>
              </a:spcBef>
              <a:spcAft>
                <a:spcPts val="0"/>
              </a:spcAft>
              <a:buClr>
                <a:schemeClr val="lt1"/>
              </a:buClr>
              <a:buSzPts val="1125"/>
              <a:buNone/>
              <a:defRPr sz="900"/>
            </a:lvl5pPr>
            <a:lvl6pPr indent="-228600" lvl="5" marL="2743200" rtl="0" algn="l">
              <a:lnSpc>
                <a:spcPct val="120000"/>
              </a:lnSpc>
              <a:spcBef>
                <a:spcPts val="1600"/>
              </a:spcBef>
              <a:spcAft>
                <a:spcPts val="0"/>
              </a:spcAft>
              <a:buClr>
                <a:schemeClr val="lt1"/>
              </a:buClr>
              <a:buSzPts val="1125"/>
              <a:buNone/>
              <a:defRPr sz="900"/>
            </a:lvl6pPr>
            <a:lvl7pPr indent="-228600" lvl="6" marL="3200400" rtl="0" algn="l">
              <a:lnSpc>
                <a:spcPct val="120000"/>
              </a:lnSpc>
              <a:spcBef>
                <a:spcPts val="1600"/>
              </a:spcBef>
              <a:spcAft>
                <a:spcPts val="0"/>
              </a:spcAft>
              <a:buClr>
                <a:schemeClr val="lt1"/>
              </a:buClr>
              <a:buSzPts val="1125"/>
              <a:buNone/>
              <a:defRPr sz="900"/>
            </a:lvl7pPr>
            <a:lvl8pPr indent="-228600" lvl="7" marL="3657600" rtl="0" algn="l">
              <a:lnSpc>
                <a:spcPct val="120000"/>
              </a:lnSpc>
              <a:spcBef>
                <a:spcPts val="1600"/>
              </a:spcBef>
              <a:spcAft>
                <a:spcPts val="0"/>
              </a:spcAft>
              <a:buClr>
                <a:schemeClr val="lt1"/>
              </a:buClr>
              <a:buSzPts val="1125"/>
              <a:buNone/>
              <a:defRPr sz="900"/>
            </a:lvl8pPr>
            <a:lvl9pPr indent="-228600" lvl="8" marL="4114800" rtl="0" algn="l">
              <a:lnSpc>
                <a:spcPct val="120000"/>
              </a:lnSpc>
              <a:spcBef>
                <a:spcPts val="1600"/>
              </a:spcBef>
              <a:spcAft>
                <a:spcPts val="1600"/>
              </a:spcAft>
              <a:buClr>
                <a:schemeClr val="lt1"/>
              </a:buClr>
              <a:buSzPts val="1125"/>
              <a:buNone/>
              <a:defRPr sz="900"/>
            </a:lvl9pPr>
          </a:lstStyle>
          <a:p/>
        </p:txBody>
      </p:sp>
      <p:sp>
        <p:nvSpPr>
          <p:cNvPr id="102" name="Google Shape;102;g11a8a5523a4_0_712"/>
          <p:cNvSpPr txBox="1"/>
          <p:nvPr>
            <p:ph idx="10" type="dt"/>
          </p:nvPr>
        </p:nvSpPr>
        <p:spPr>
          <a:xfrm>
            <a:off x="7456921" y="5883276"/>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3" name="Google Shape;103;g11a8a5523a4_0_712"/>
          <p:cNvSpPr txBox="1"/>
          <p:nvPr>
            <p:ph idx="11" type="ftr"/>
          </p:nvPr>
        </p:nvSpPr>
        <p:spPr>
          <a:xfrm>
            <a:off x="1141411" y="5883275"/>
            <a:ext cx="6239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4" name="Google Shape;104;g11a8a5523a4_0_712"/>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5" name="Shape 105"/>
        <p:cNvGrpSpPr/>
        <p:nvPr/>
      </p:nvGrpSpPr>
      <p:grpSpPr>
        <a:xfrm>
          <a:off x="0" y="0"/>
          <a:ext cx="0" cy="0"/>
          <a:chOff x="0" y="0"/>
          <a:chExt cx="0" cy="0"/>
        </a:xfrm>
      </p:grpSpPr>
      <p:sp>
        <p:nvSpPr>
          <p:cNvPr id="106" name="Google Shape;106;g11a8a5523a4_0_723"/>
          <p:cNvSpPr txBox="1"/>
          <p:nvPr>
            <p:ph type="title"/>
          </p:nvPr>
        </p:nvSpPr>
        <p:spPr>
          <a:xfrm>
            <a:off x="1146705" y="609601"/>
            <a:ext cx="3855900" cy="16398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3200"/>
              <a:buFont typeface="Twentieth Century"/>
              <a:buNone/>
              <a:defRPr sz="320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107" name="Google Shape;107;g11a8a5523a4_0_723"/>
          <p:cNvSpPr txBox="1"/>
          <p:nvPr>
            <p:ph idx="1" type="body"/>
          </p:nvPr>
        </p:nvSpPr>
        <p:spPr>
          <a:xfrm>
            <a:off x="5156200" y="592666"/>
            <a:ext cx="5891100" cy="5198400"/>
          </a:xfrm>
          <a:prstGeom prst="rect">
            <a:avLst/>
          </a:prstGeom>
          <a:noFill/>
          <a:ln>
            <a:noFill/>
          </a:ln>
        </p:spPr>
        <p:txBody>
          <a:bodyPr anchorCtr="0" anchor="ctr" bIns="45700" lIns="91425" spcFirstLastPara="1" rIns="91425" wrap="square" tIns="45700">
            <a:normAutofit/>
          </a:bodyPr>
          <a:lstStyle>
            <a:lvl1pPr indent="-371475" lvl="0" marL="457200" rtl="0" algn="l">
              <a:lnSpc>
                <a:spcPct val="120000"/>
              </a:lnSpc>
              <a:spcBef>
                <a:spcPts val="1000"/>
              </a:spcBef>
              <a:spcAft>
                <a:spcPts val="0"/>
              </a:spcAft>
              <a:buClr>
                <a:schemeClr val="lt1"/>
              </a:buClr>
              <a:buSzPts val="2250"/>
              <a:buChar char="●"/>
              <a:defRPr/>
            </a:lvl1pPr>
            <a:lvl2pPr indent="-371475" lvl="1" marL="914400" rtl="0" algn="l">
              <a:lnSpc>
                <a:spcPct val="120000"/>
              </a:lnSpc>
              <a:spcBef>
                <a:spcPts val="1600"/>
              </a:spcBef>
              <a:spcAft>
                <a:spcPts val="0"/>
              </a:spcAft>
              <a:buClr>
                <a:schemeClr val="lt1"/>
              </a:buClr>
              <a:buSzPts val="2250"/>
              <a:buChar char="○"/>
              <a:defRPr/>
            </a:lvl2pPr>
            <a:lvl3pPr indent="-371475" lvl="2" marL="1371600" rtl="0" algn="l">
              <a:lnSpc>
                <a:spcPct val="120000"/>
              </a:lnSpc>
              <a:spcBef>
                <a:spcPts val="1600"/>
              </a:spcBef>
              <a:spcAft>
                <a:spcPts val="0"/>
              </a:spcAft>
              <a:buClr>
                <a:schemeClr val="lt1"/>
              </a:buClr>
              <a:buSzPts val="2250"/>
              <a:buChar char="■"/>
              <a:defRPr/>
            </a:lvl3pPr>
            <a:lvl4pPr indent="-371475" lvl="3" marL="1828800" rtl="0" algn="l">
              <a:lnSpc>
                <a:spcPct val="120000"/>
              </a:lnSpc>
              <a:spcBef>
                <a:spcPts val="1600"/>
              </a:spcBef>
              <a:spcAft>
                <a:spcPts val="0"/>
              </a:spcAft>
              <a:buClr>
                <a:schemeClr val="lt1"/>
              </a:buClr>
              <a:buSzPts val="2250"/>
              <a:buChar char="●"/>
              <a:defRPr/>
            </a:lvl4pPr>
            <a:lvl5pPr indent="-371475" lvl="4" marL="2286000" rtl="0" algn="l">
              <a:lnSpc>
                <a:spcPct val="120000"/>
              </a:lnSpc>
              <a:spcBef>
                <a:spcPts val="1600"/>
              </a:spcBef>
              <a:spcAft>
                <a:spcPts val="0"/>
              </a:spcAft>
              <a:buClr>
                <a:schemeClr val="lt1"/>
              </a:buClr>
              <a:buSzPts val="2250"/>
              <a:buChar char="○"/>
              <a:defRPr/>
            </a:lvl5pPr>
            <a:lvl6pPr indent="-371475" lvl="5" marL="2743200" rtl="0" algn="l">
              <a:lnSpc>
                <a:spcPct val="120000"/>
              </a:lnSpc>
              <a:spcBef>
                <a:spcPts val="1600"/>
              </a:spcBef>
              <a:spcAft>
                <a:spcPts val="0"/>
              </a:spcAft>
              <a:buClr>
                <a:schemeClr val="lt1"/>
              </a:buClr>
              <a:buSzPts val="2250"/>
              <a:buChar char="■"/>
              <a:defRPr/>
            </a:lvl6pPr>
            <a:lvl7pPr indent="-371475" lvl="6" marL="3200400" rtl="0" algn="l">
              <a:lnSpc>
                <a:spcPct val="120000"/>
              </a:lnSpc>
              <a:spcBef>
                <a:spcPts val="1600"/>
              </a:spcBef>
              <a:spcAft>
                <a:spcPts val="0"/>
              </a:spcAft>
              <a:buClr>
                <a:schemeClr val="lt1"/>
              </a:buClr>
              <a:buSzPts val="2250"/>
              <a:buChar char="●"/>
              <a:defRPr/>
            </a:lvl7pPr>
            <a:lvl8pPr indent="-371475" lvl="7" marL="3657600" rtl="0" algn="l">
              <a:lnSpc>
                <a:spcPct val="120000"/>
              </a:lnSpc>
              <a:spcBef>
                <a:spcPts val="1600"/>
              </a:spcBef>
              <a:spcAft>
                <a:spcPts val="0"/>
              </a:spcAft>
              <a:buClr>
                <a:schemeClr val="lt1"/>
              </a:buClr>
              <a:buSzPts val="2250"/>
              <a:buChar char="○"/>
              <a:defRPr/>
            </a:lvl8pPr>
            <a:lvl9pPr indent="-371475" lvl="8" marL="4114800" rtl="0" algn="l">
              <a:lnSpc>
                <a:spcPct val="120000"/>
              </a:lnSpc>
              <a:spcBef>
                <a:spcPts val="1600"/>
              </a:spcBef>
              <a:spcAft>
                <a:spcPts val="1600"/>
              </a:spcAft>
              <a:buClr>
                <a:schemeClr val="lt1"/>
              </a:buClr>
              <a:buSzPts val="2250"/>
              <a:buChar char="■"/>
              <a:defRPr/>
            </a:lvl9pPr>
          </a:lstStyle>
          <a:p/>
        </p:txBody>
      </p:sp>
      <p:sp>
        <p:nvSpPr>
          <p:cNvPr id="108" name="Google Shape;108;g11a8a5523a4_0_723"/>
          <p:cNvSpPr txBox="1"/>
          <p:nvPr>
            <p:ph idx="2" type="body"/>
          </p:nvPr>
        </p:nvSpPr>
        <p:spPr>
          <a:xfrm>
            <a:off x="1146705" y="2249486"/>
            <a:ext cx="3855900" cy="3541800"/>
          </a:xfrm>
          <a:prstGeom prst="rect">
            <a:avLst/>
          </a:prstGeom>
          <a:noFill/>
          <a:ln>
            <a:noFill/>
          </a:ln>
        </p:spPr>
        <p:txBody>
          <a:bodyPr anchorCtr="0" anchor="t" bIns="45700" lIns="91425" spcFirstLastPara="1" rIns="91425" wrap="square" tIns="45700">
            <a:normAutofit/>
          </a:bodyPr>
          <a:lstStyle>
            <a:lvl1pPr indent="-228600" lvl="0" marL="457200" rtl="0" algn="l">
              <a:lnSpc>
                <a:spcPct val="120000"/>
              </a:lnSpc>
              <a:spcBef>
                <a:spcPts val="1000"/>
              </a:spcBef>
              <a:spcAft>
                <a:spcPts val="0"/>
              </a:spcAft>
              <a:buClr>
                <a:schemeClr val="lt1"/>
              </a:buClr>
              <a:buSzPts val="2000"/>
              <a:buNone/>
              <a:defRPr sz="1600"/>
            </a:lvl1pPr>
            <a:lvl2pPr indent="-228600" lvl="1" marL="914400" rtl="0" algn="l">
              <a:lnSpc>
                <a:spcPct val="120000"/>
              </a:lnSpc>
              <a:spcBef>
                <a:spcPts val="1600"/>
              </a:spcBef>
              <a:spcAft>
                <a:spcPts val="0"/>
              </a:spcAft>
              <a:buClr>
                <a:schemeClr val="lt1"/>
              </a:buClr>
              <a:buSzPts val="1750"/>
              <a:buNone/>
              <a:defRPr sz="1400"/>
            </a:lvl2pPr>
            <a:lvl3pPr indent="-228600" lvl="2" marL="1371600" rtl="0" algn="l">
              <a:lnSpc>
                <a:spcPct val="120000"/>
              </a:lnSpc>
              <a:spcBef>
                <a:spcPts val="1600"/>
              </a:spcBef>
              <a:spcAft>
                <a:spcPts val="0"/>
              </a:spcAft>
              <a:buClr>
                <a:schemeClr val="lt1"/>
              </a:buClr>
              <a:buSzPts val="1500"/>
              <a:buNone/>
              <a:defRPr sz="1200"/>
            </a:lvl3pPr>
            <a:lvl4pPr indent="-228600" lvl="3" marL="1828800" rtl="0" algn="l">
              <a:lnSpc>
                <a:spcPct val="120000"/>
              </a:lnSpc>
              <a:spcBef>
                <a:spcPts val="1600"/>
              </a:spcBef>
              <a:spcAft>
                <a:spcPts val="0"/>
              </a:spcAft>
              <a:buClr>
                <a:schemeClr val="lt1"/>
              </a:buClr>
              <a:buSzPts val="1250"/>
              <a:buNone/>
              <a:defRPr sz="1000"/>
            </a:lvl4pPr>
            <a:lvl5pPr indent="-228600" lvl="4" marL="2286000" rtl="0" algn="l">
              <a:lnSpc>
                <a:spcPct val="120000"/>
              </a:lnSpc>
              <a:spcBef>
                <a:spcPts val="1600"/>
              </a:spcBef>
              <a:spcAft>
                <a:spcPts val="0"/>
              </a:spcAft>
              <a:buClr>
                <a:schemeClr val="lt1"/>
              </a:buClr>
              <a:buSzPts val="1250"/>
              <a:buNone/>
              <a:defRPr sz="1000"/>
            </a:lvl5pPr>
            <a:lvl6pPr indent="-228600" lvl="5" marL="2743200" rtl="0" algn="l">
              <a:lnSpc>
                <a:spcPct val="120000"/>
              </a:lnSpc>
              <a:spcBef>
                <a:spcPts val="1600"/>
              </a:spcBef>
              <a:spcAft>
                <a:spcPts val="0"/>
              </a:spcAft>
              <a:buClr>
                <a:schemeClr val="lt1"/>
              </a:buClr>
              <a:buSzPts val="1250"/>
              <a:buNone/>
              <a:defRPr sz="1000"/>
            </a:lvl6pPr>
            <a:lvl7pPr indent="-228600" lvl="6" marL="3200400" rtl="0" algn="l">
              <a:lnSpc>
                <a:spcPct val="120000"/>
              </a:lnSpc>
              <a:spcBef>
                <a:spcPts val="1600"/>
              </a:spcBef>
              <a:spcAft>
                <a:spcPts val="0"/>
              </a:spcAft>
              <a:buClr>
                <a:schemeClr val="lt1"/>
              </a:buClr>
              <a:buSzPts val="1250"/>
              <a:buNone/>
              <a:defRPr sz="1000"/>
            </a:lvl7pPr>
            <a:lvl8pPr indent="-228600" lvl="7" marL="3657600" rtl="0" algn="l">
              <a:lnSpc>
                <a:spcPct val="120000"/>
              </a:lnSpc>
              <a:spcBef>
                <a:spcPts val="1600"/>
              </a:spcBef>
              <a:spcAft>
                <a:spcPts val="0"/>
              </a:spcAft>
              <a:buClr>
                <a:schemeClr val="lt1"/>
              </a:buClr>
              <a:buSzPts val="1250"/>
              <a:buNone/>
              <a:defRPr sz="1000"/>
            </a:lvl8pPr>
            <a:lvl9pPr indent="-228600" lvl="8" marL="4114800" rtl="0" algn="l">
              <a:lnSpc>
                <a:spcPct val="120000"/>
              </a:lnSpc>
              <a:spcBef>
                <a:spcPts val="1600"/>
              </a:spcBef>
              <a:spcAft>
                <a:spcPts val="1600"/>
              </a:spcAft>
              <a:buClr>
                <a:schemeClr val="lt1"/>
              </a:buClr>
              <a:buSzPts val="1250"/>
              <a:buNone/>
              <a:defRPr sz="1000"/>
            </a:lvl9pPr>
          </a:lstStyle>
          <a:p/>
        </p:txBody>
      </p:sp>
      <p:sp>
        <p:nvSpPr>
          <p:cNvPr id="109" name="Google Shape;109;g11a8a5523a4_0_723"/>
          <p:cNvSpPr txBox="1"/>
          <p:nvPr>
            <p:ph idx="10" type="dt"/>
          </p:nvPr>
        </p:nvSpPr>
        <p:spPr>
          <a:xfrm>
            <a:off x="7456921" y="5883276"/>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0" name="Google Shape;110;g11a8a5523a4_0_723"/>
          <p:cNvSpPr txBox="1"/>
          <p:nvPr>
            <p:ph idx="11" type="ftr"/>
          </p:nvPr>
        </p:nvSpPr>
        <p:spPr>
          <a:xfrm>
            <a:off x="1141411" y="5883275"/>
            <a:ext cx="6239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1" name="Google Shape;111;g11a8a5523a4_0_723"/>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0" name="Shape 20"/>
        <p:cNvGrpSpPr/>
        <p:nvPr/>
      </p:nvGrpSpPr>
      <p:grpSpPr>
        <a:xfrm>
          <a:off x="0" y="0"/>
          <a:ext cx="0" cy="0"/>
          <a:chOff x="0" y="0"/>
          <a:chExt cx="0" cy="0"/>
        </a:xfrm>
      </p:grpSpPr>
      <p:cxnSp>
        <p:nvCxnSpPr>
          <p:cNvPr id="21" name="Google Shape;21;g11a8a5523a4_0_638"/>
          <p:cNvCxnSpPr/>
          <p:nvPr/>
        </p:nvCxnSpPr>
        <p:spPr>
          <a:xfrm>
            <a:off x="566934" y="554200"/>
            <a:ext cx="11062500" cy="0"/>
          </a:xfrm>
          <a:prstGeom prst="straightConnector1">
            <a:avLst/>
          </a:prstGeom>
          <a:noFill/>
          <a:ln cap="flat" cmpd="sng" w="38100">
            <a:solidFill>
              <a:schemeClr val="lt1"/>
            </a:solidFill>
            <a:prstDash val="solid"/>
            <a:round/>
            <a:headEnd len="sm" w="sm" type="none"/>
            <a:tailEnd len="sm" w="sm" type="none"/>
          </a:ln>
        </p:spPr>
      </p:cxnSp>
      <p:cxnSp>
        <p:nvCxnSpPr>
          <p:cNvPr id="22" name="Google Shape;22;g11a8a5523a4_0_638"/>
          <p:cNvCxnSpPr/>
          <p:nvPr/>
        </p:nvCxnSpPr>
        <p:spPr>
          <a:xfrm>
            <a:off x="566934" y="6320000"/>
            <a:ext cx="11062500" cy="0"/>
          </a:xfrm>
          <a:prstGeom prst="straightConnector1">
            <a:avLst/>
          </a:prstGeom>
          <a:noFill/>
          <a:ln cap="flat" cmpd="sng" w="19050">
            <a:solidFill>
              <a:schemeClr val="lt1"/>
            </a:solidFill>
            <a:prstDash val="solid"/>
            <a:round/>
            <a:headEnd len="sm" w="sm" type="none"/>
            <a:tailEnd len="sm" w="sm" type="none"/>
          </a:ln>
        </p:spPr>
      </p:cxnSp>
      <p:sp>
        <p:nvSpPr>
          <p:cNvPr id="23" name="Google Shape;23;g11a8a5523a4_0_638"/>
          <p:cNvSpPr txBox="1"/>
          <p:nvPr>
            <p:ph type="title"/>
          </p:nvPr>
        </p:nvSpPr>
        <p:spPr>
          <a:xfrm>
            <a:off x="541900" y="2409100"/>
            <a:ext cx="11062500" cy="20559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Clr>
                <a:schemeClr val="lt1"/>
              </a:buClr>
              <a:buSzPts val="6400"/>
              <a:buNone/>
              <a:defRPr sz="6400">
                <a:solidFill>
                  <a:schemeClr val="lt1"/>
                </a:solidFill>
              </a:defRPr>
            </a:lvl1pPr>
            <a:lvl2pPr lvl="1" rtl="0" algn="ctr">
              <a:spcBef>
                <a:spcPts val="0"/>
              </a:spcBef>
              <a:spcAft>
                <a:spcPts val="0"/>
              </a:spcAft>
              <a:buClr>
                <a:schemeClr val="lt1"/>
              </a:buClr>
              <a:buSzPts val="6400"/>
              <a:buNone/>
              <a:defRPr sz="6400">
                <a:solidFill>
                  <a:schemeClr val="lt1"/>
                </a:solidFill>
              </a:defRPr>
            </a:lvl2pPr>
            <a:lvl3pPr lvl="2" rtl="0" algn="ctr">
              <a:spcBef>
                <a:spcPts val="0"/>
              </a:spcBef>
              <a:spcAft>
                <a:spcPts val="0"/>
              </a:spcAft>
              <a:buClr>
                <a:schemeClr val="lt1"/>
              </a:buClr>
              <a:buSzPts val="6400"/>
              <a:buNone/>
              <a:defRPr sz="6400">
                <a:solidFill>
                  <a:schemeClr val="lt1"/>
                </a:solidFill>
              </a:defRPr>
            </a:lvl3pPr>
            <a:lvl4pPr lvl="3" rtl="0" algn="ctr">
              <a:spcBef>
                <a:spcPts val="0"/>
              </a:spcBef>
              <a:spcAft>
                <a:spcPts val="0"/>
              </a:spcAft>
              <a:buClr>
                <a:schemeClr val="lt1"/>
              </a:buClr>
              <a:buSzPts val="6400"/>
              <a:buNone/>
              <a:defRPr sz="6400">
                <a:solidFill>
                  <a:schemeClr val="lt1"/>
                </a:solidFill>
              </a:defRPr>
            </a:lvl4pPr>
            <a:lvl5pPr lvl="4" rtl="0" algn="ctr">
              <a:spcBef>
                <a:spcPts val="0"/>
              </a:spcBef>
              <a:spcAft>
                <a:spcPts val="0"/>
              </a:spcAft>
              <a:buClr>
                <a:schemeClr val="lt1"/>
              </a:buClr>
              <a:buSzPts val="6400"/>
              <a:buNone/>
              <a:defRPr sz="6400">
                <a:solidFill>
                  <a:schemeClr val="lt1"/>
                </a:solidFill>
              </a:defRPr>
            </a:lvl5pPr>
            <a:lvl6pPr lvl="5" rtl="0" algn="ctr">
              <a:spcBef>
                <a:spcPts val="0"/>
              </a:spcBef>
              <a:spcAft>
                <a:spcPts val="0"/>
              </a:spcAft>
              <a:buClr>
                <a:schemeClr val="lt1"/>
              </a:buClr>
              <a:buSzPts val="6400"/>
              <a:buNone/>
              <a:defRPr sz="6400">
                <a:solidFill>
                  <a:schemeClr val="lt1"/>
                </a:solidFill>
              </a:defRPr>
            </a:lvl6pPr>
            <a:lvl7pPr lvl="6" rtl="0" algn="ctr">
              <a:spcBef>
                <a:spcPts val="0"/>
              </a:spcBef>
              <a:spcAft>
                <a:spcPts val="0"/>
              </a:spcAft>
              <a:buClr>
                <a:schemeClr val="lt1"/>
              </a:buClr>
              <a:buSzPts val="6400"/>
              <a:buNone/>
              <a:defRPr sz="6400">
                <a:solidFill>
                  <a:schemeClr val="lt1"/>
                </a:solidFill>
              </a:defRPr>
            </a:lvl7pPr>
            <a:lvl8pPr lvl="7" rtl="0" algn="ctr">
              <a:spcBef>
                <a:spcPts val="0"/>
              </a:spcBef>
              <a:spcAft>
                <a:spcPts val="0"/>
              </a:spcAft>
              <a:buClr>
                <a:schemeClr val="lt1"/>
              </a:buClr>
              <a:buSzPts val="6400"/>
              <a:buNone/>
              <a:defRPr sz="6400">
                <a:solidFill>
                  <a:schemeClr val="lt1"/>
                </a:solidFill>
              </a:defRPr>
            </a:lvl8pPr>
            <a:lvl9pPr lvl="8" rtl="0" algn="ctr">
              <a:spcBef>
                <a:spcPts val="0"/>
              </a:spcBef>
              <a:spcAft>
                <a:spcPts val="0"/>
              </a:spcAft>
              <a:buClr>
                <a:schemeClr val="lt1"/>
              </a:buClr>
              <a:buSzPts val="6400"/>
              <a:buNone/>
              <a:defRPr sz="6400">
                <a:solidFill>
                  <a:schemeClr val="lt1"/>
                </a:solidFill>
              </a:defRPr>
            </a:lvl9pPr>
          </a:lstStyle>
          <a:p/>
        </p:txBody>
      </p:sp>
      <p:sp>
        <p:nvSpPr>
          <p:cNvPr id="24" name="Google Shape;24;g11a8a5523a4_0_638"/>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cxnSp>
        <p:nvCxnSpPr>
          <p:cNvPr id="26" name="Google Shape;26;g11a8a5523a4_0_643"/>
          <p:cNvCxnSpPr/>
          <p:nvPr/>
        </p:nvCxnSpPr>
        <p:spPr>
          <a:xfrm>
            <a:off x="3303633" y="554200"/>
            <a:ext cx="8325600" cy="0"/>
          </a:xfrm>
          <a:prstGeom prst="straightConnector1">
            <a:avLst/>
          </a:prstGeom>
          <a:noFill/>
          <a:ln cap="flat" cmpd="sng" w="38100">
            <a:solidFill>
              <a:schemeClr val="dk2"/>
            </a:solidFill>
            <a:prstDash val="solid"/>
            <a:round/>
            <a:headEnd len="sm" w="sm" type="none"/>
            <a:tailEnd len="sm" w="sm" type="none"/>
          </a:ln>
        </p:spPr>
      </p:cxnSp>
      <p:cxnSp>
        <p:nvCxnSpPr>
          <p:cNvPr id="27" name="Google Shape;27;g11a8a5523a4_0_643"/>
          <p:cNvCxnSpPr/>
          <p:nvPr/>
        </p:nvCxnSpPr>
        <p:spPr>
          <a:xfrm>
            <a:off x="3303633" y="6320000"/>
            <a:ext cx="8325600" cy="0"/>
          </a:xfrm>
          <a:prstGeom prst="straightConnector1">
            <a:avLst/>
          </a:prstGeom>
          <a:noFill/>
          <a:ln cap="flat" cmpd="sng" w="19050">
            <a:solidFill>
              <a:schemeClr val="dk2"/>
            </a:solidFill>
            <a:prstDash val="solid"/>
            <a:round/>
            <a:headEnd len="sm" w="sm" type="none"/>
            <a:tailEnd len="sm" w="sm" type="none"/>
          </a:ln>
        </p:spPr>
      </p:cxnSp>
      <p:cxnSp>
        <p:nvCxnSpPr>
          <p:cNvPr id="28" name="Google Shape;28;g11a8a5523a4_0_643"/>
          <p:cNvCxnSpPr/>
          <p:nvPr/>
        </p:nvCxnSpPr>
        <p:spPr>
          <a:xfrm>
            <a:off x="566931" y="554200"/>
            <a:ext cx="244500" cy="0"/>
          </a:xfrm>
          <a:prstGeom prst="straightConnector1">
            <a:avLst/>
          </a:prstGeom>
          <a:noFill/>
          <a:ln cap="flat" cmpd="sng" w="19050">
            <a:solidFill>
              <a:schemeClr val="dk2"/>
            </a:solidFill>
            <a:prstDash val="solid"/>
            <a:round/>
            <a:headEnd len="sm" w="sm" type="none"/>
            <a:tailEnd len="sm" w="sm" type="none"/>
          </a:ln>
        </p:spPr>
      </p:cxnSp>
      <p:sp>
        <p:nvSpPr>
          <p:cNvPr id="29" name="Google Shape;29;g11a8a5523a4_0_643"/>
          <p:cNvSpPr txBox="1"/>
          <p:nvPr>
            <p:ph type="title"/>
          </p:nvPr>
        </p:nvSpPr>
        <p:spPr>
          <a:xfrm>
            <a:off x="3200333" y="767933"/>
            <a:ext cx="8428800" cy="847200"/>
          </a:xfrm>
          <a:prstGeom prst="rect">
            <a:avLst/>
          </a:prstGeom>
        </p:spPr>
        <p:txBody>
          <a:bodyPr anchorCtr="0" anchor="t" bIns="121900" lIns="121900" spcFirstLastPara="1" rIns="121900" wrap="square" tIns="12190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30" name="Google Shape;30;g11a8a5523a4_0_643"/>
          <p:cNvSpPr txBox="1"/>
          <p:nvPr>
            <p:ph idx="1" type="body"/>
          </p:nvPr>
        </p:nvSpPr>
        <p:spPr>
          <a:xfrm>
            <a:off x="3213483" y="2127701"/>
            <a:ext cx="8428800" cy="4003200"/>
          </a:xfrm>
          <a:prstGeom prst="rect">
            <a:avLst/>
          </a:prstGeom>
        </p:spPr>
        <p:txBody>
          <a:bodyPr anchorCtr="0" anchor="t"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31" name="Google Shape;31;g11a8a5523a4_0_643"/>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cxnSp>
        <p:nvCxnSpPr>
          <p:cNvPr id="33" name="Google Shape;33;g11a8a5523a4_0_650"/>
          <p:cNvCxnSpPr/>
          <p:nvPr/>
        </p:nvCxnSpPr>
        <p:spPr>
          <a:xfrm>
            <a:off x="3303633" y="554200"/>
            <a:ext cx="8325600" cy="0"/>
          </a:xfrm>
          <a:prstGeom prst="straightConnector1">
            <a:avLst/>
          </a:prstGeom>
          <a:noFill/>
          <a:ln cap="flat" cmpd="sng" w="38100">
            <a:solidFill>
              <a:schemeClr val="dk2"/>
            </a:solidFill>
            <a:prstDash val="solid"/>
            <a:round/>
            <a:headEnd len="sm" w="sm" type="none"/>
            <a:tailEnd len="sm" w="sm" type="none"/>
          </a:ln>
        </p:spPr>
      </p:cxnSp>
      <p:cxnSp>
        <p:nvCxnSpPr>
          <p:cNvPr id="34" name="Google Shape;34;g11a8a5523a4_0_650"/>
          <p:cNvCxnSpPr/>
          <p:nvPr/>
        </p:nvCxnSpPr>
        <p:spPr>
          <a:xfrm>
            <a:off x="3303633" y="6320000"/>
            <a:ext cx="8325600" cy="0"/>
          </a:xfrm>
          <a:prstGeom prst="straightConnector1">
            <a:avLst/>
          </a:prstGeom>
          <a:noFill/>
          <a:ln cap="flat" cmpd="sng" w="19050">
            <a:solidFill>
              <a:schemeClr val="dk2"/>
            </a:solidFill>
            <a:prstDash val="solid"/>
            <a:round/>
            <a:headEnd len="sm" w="sm" type="none"/>
            <a:tailEnd len="sm" w="sm" type="none"/>
          </a:ln>
        </p:spPr>
      </p:cxnSp>
      <p:cxnSp>
        <p:nvCxnSpPr>
          <p:cNvPr id="35" name="Google Shape;35;g11a8a5523a4_0_650"/>
          <p:cNvCxnSpPr/>
          <p:nvPr/>
        </p:nvCxnSpPr>
        <p:spPr>
          <a:xfrm>
            <a:off x="566931" y="554200"/>
            <a:ext cx="244500" cy="0"/>
          </a:xfrm>
          <a:prstGeom prst="straightConnector1">
            <a:avLst/>
          </a:prstGeom>
          <a:noFill/>
          <a:ln cap="flat" cmpd="sng" w="19050">
            <a:solidFill>
              <a:schemeClr val="dk2"/>
            </a:solidFill>
            <a:prstDash val="solid"/>
            <a:round/>
            <a:headEnd len="sm" w="sm" type="none"/>
            <a:tailEnd len="sm" w="sm" type="none"/>
          </a:ln>
        </p:spPr>
      </p:cxnSp>
      <p:sp>
        <p:nvSpPr>
          <p:cNvPr id="36" name="Google Shape;36;g11a8a5523a4_0_650"/>
          <p:cNvSpPr txBox="1"/>
          <p:nvPr>
            <p:ph type="title"/>
          </p:nvPr>
        </p:nvSpPr>
        <p:spPr>
          <a:xfrm>
            <a:off x="3200333" y="767933"/>
            <a:ext cx="8428800" cy="847200"/>
          </a:xfrm>
          <a:prstGeom prst="rect">
            <a:avLst/>
          </a:prstGeom>
        </p:spPr>
        <p:txBody>
          <a:bodyPr anchorCtr="0" anchor="t" bIns="121900" lIns="121900" spcFirstLastPara="1" rIns="121900" wrap="square" tIns="12190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37" name="Google Shape;37;g11a8a5523a4_0_650"/>
          <p:cNvSpPr txBox="1"/>
          <p:nvPr>
            <p:ph idx="1" type="body"/>
          </p:nvPr>
        </p:nvSpPr>
        <p:spPr>
          <a:xfrm>
            <a:off x="3200403" y="2136900"/>
            <a:ext cx="4095300" cy="4003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8" name="Google Shape;38;g11a8a5523a4_0_650"/>
          <p:cNvSpPr txBox="1"/>
          <p:nvPr>
            <p:ph idx="2" type="body"/>
          </p:nvPr>
        </p:nvSpPr>
        <p:spPr>
          <a:xfrm>
            <a:off x="7534096" y="2136900"/>
            <a:ext cx="4095300" cy="4003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9" name="Google Shape;39;g11a8a5523a4_0_650"/>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g11a8a5523a4_0_658"/>
          <p:cNvSpPr txBox="1"/>
          <p:nvPr>
            <p:ph type="title"/>
          </p:nvPr>
        </p:nvSpPr>
        <p:spPr>
          <a:xfrm>
            <a:off x="404400" y="548767"/>
            <a:ext cx="11360700" cy="852900"/>
          </a:xfrm>
          <a:prstGeom prst="rect">
            <a:avLst/>
          </a:prstGeom>
        </p:spPr>
        <p:txBody>
          <a:bodyPr anchorCtr="0" anchor="t" bIns="121900" lIns="121900" spcFirstLastPara="1" rIns="121900" wrap="square" tIns="12190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42" name="Google Shape;42;g11a8a5523a4_0_658"/>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cxnSp>
        <p:nvCxnSpPr>
          <p:cNvPr id="44" name="Google Shape;44;g11a8a5523a4_0_661"/>
          <p:cNvCxnSpPr/>
          <p:nvPr/>
        </p:nvCxnSpPr>
        <p:spPr>
          <a:xfrm>
            <a:off x="566931" y="554200"/>
            <a:ext cx="244500" cy="0"/>
          </a:xfrm>
          <a:prstGeom prst="straightConnector1">
            <a:avLst/>
          </a:prstGeom>
          <a:noFill/>
          <a:ln cap="flat" cmpd="sng" w="19050">
            <a:solidFill>
              <a:schemeClr val="dk2"/>
            </a:solidFill>
            <a:prstDash val="solid"/>
            <a:round/>
            <a:headEnd len="sm" w="sm" type="none"/>
            <a:tailEnd len="sm" w="sm" type="none"/>
          </a:ln>
        </p:spPr>
      </p:cxnSp>
      <p:sp>
        <p:nvSpPr>
          <p:cNvPr id="45" name="Google Shape;45;g11a8a5523a4_0_661"/>
          <p:cNvSpPr txBox="1"/>
          <p:nvPr>
            <p:ph type="title"/>
          </p:nvPr>
        </p:nvSpPr>
        <p:spPr>
          <a:xfrm>
            <a:off x="426000" y="1248800"/>
            <a:ext cx="3744000" cy="1007700"/>
          </a:xfrm>
          <a:prstGeom prst="rect">
            <a:avLst/>
          </a:prstGeom>
        </p:spPr>
        <p:txBody>
          <a:bodyPr anchorCtr="0" anchor="b" bIns="121900" lIns="121900" spcFirstLastPara="1" rIns="121900" wrap="square" tIns="12190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46" name="Google Shape;46;g11a8a5523a4_0_661"/>
          <p:cNvSpPr txBox="1"/>
          <p:nvPr>
            <p:ph idx="1" type="body"/>
          </p:nvPr>
        </p:nvSpPr>
        <p:spPr>
          <a:xfrm>
            <a:off x="426000" y="2462405"/>
            <a:ext cx="3744000" cy="37416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7" name="Google Shape;47;g11a8a5523a4_0_661"/>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8" name="Shape 48"/>
        <p:cNvGrpSpPr/>
        <p:nvPr/>
      </p:nvGrpSpPr>
      <p:grpSpPr>
        <a:xfrm>
          <a:off x="0" y="0"/>
          <a:ext cx="0" cy="0"/>
          <a:chOff x="0" y="0"/>
          <a:chExt cx="0" cy="0"/>
        </a:xfrm>
      </p:grpSpPr>
      <p:cxnSp>
        <p:nvCxnSpPr>
          <p:cNvPr id="49" name="Google Shape;49;g11a8a5523a4_0_666"/>
          <p:cNvCxnSpPr/>
          <p:nvPr/>
        </p:nvCxnSpPr>
        <p:spPr>
          <a:xfrm>
            <a:off x="566931" y="554200"/>
            <a:ext cx="244500" cy="0"/>
          </a:xfrm>
          <a:prstGeom prst="straightConnector1">
            <a:avLst/>
          </a:prstGeom>
          <a:noFill/>
          <a:ln cap="flat" cmpd="sng" w="19050">
            <a:solidFill>
              <a:schemeClr val="lt1"/>
            </a:solidFill>
            <a:prstDash val="solid"/>
            <a:round/>
            <a:headEnd len="sm" w="sm" type="none"/>
            <a:tailEnd len="sm" w="sm" type="none"/>
          </a:ln>
        </p:spPr>
      </p:cxnSp>
      <p:sp>
        <p:nvSpPr>
          <p:cNvPr id="50" name="Google Shape;50;g11a8a5523a4_0_666"/>
          <p:cNvSpPr txBox="1"/>
          <p:nvPr>
            <p:ph type="title"/>
          </p:nvPr>
        </p:nvSpPr>
        <p:spPr>
          <a:xfrm>
            <a:off x="377471" y="949521"/>
            <a:ext cx="8325600" cy="5114100"/>
          </a:xfrm>
          <a:prstGeom prst="rect">
            <a:avLst/>
          </a:prstGeom>
        </p:spPr>
        <p:txBody>
          <a:bodyPr anchorCtr="0" anchor="ctr" bIns="121900" lIns="121900" spcFirstLastPara="1" rIns="121900" wrap="square" tIns="121900">
            <a:normAutofit/>
          </a:bodyPr>
          <a:lstStyle>
            <a:lvl1pPr lvl="0" rtl="0">
              <a:spcBef>
                <a:spcPts val="0"/>
              </a:spcBef>
              <a:spcAft>
                <a:spcPts val="0"/>
              </a:spcAft>
              <a:buClr>
                <a:schemeClr val="lt1"/>
              </a:buClr>
              <a:buSzPts val="6400"/>
              <a:buNone/>
              <a:defRPr sz="6400">
                <a:solidFill>
                  <a:schemeClr val="lt1"/>
                </a:solidFill>
              </a:defRPr>
            </a:lvl1pPr>
            <a:lvl2pPr lvl="1" rtl="0">
              <a:spcBef>
                <a:spcPts val="0"/>
              </a:spcBef>
              <a:spcAft>
                <a:spcPts val="0"/>
              </a:spcAft>
              <a:buClr>
                <a:schemeClr val="lt1"/>
              </a:buClr>
              <a:buSzPts val="6400"/>
              <a:buNone/>
              <a:defRPr sz="6400">
                <a:solidFill>
                  <a:schemeClr val="lt1"/>
                </a:solidFill>
              </a:defRPr>
            </a:lvl2pPr>
            <a:lvl3pPr lvl="2" rtl="0">
              <a:spcBef>
                <a:spcPts val="0"/>
              </a:spcBef>
              <a:spcAft>
                <a:spcPts val="0"/>
              </a:spcAft>
              <a:buClr>
                <a:schemeClr val="lt1"/>
              </a:buClr>
              <a:buSzPts val="6400"/>
              <a:buNone/>
              <a:defRPr sz="6400">
                <a:solidFill>
                  <a:schemeClr val="lt1"/>
                </a:solidFill>
              </a:defRPr>
            </a:lvl3pPr>
            <a:lvl4pPr lvl="3" rtl="0">
              <a:spcBef>
                <a:spcPts val="0"/>
              </a:spcBef>
              <a:spcAft>
                <a:spcPts val="0"/>
              </a:spcAft>
              <a:buClr>
                <a:schemeClr val="lt1"/>
              </a:buClr>
              <a:buSzPts val="6400"/>
              <a:buNone/>
              <a:defRPr sz="6400">
                <a:solidFill>
                  <a:schemeClr val="lt1"/>
                </a:solidFill>
              </a:defRPr>
            </a:lvl4pPr>
            <a:lvl5pPr lvl="4" rtl="0">
              <a:spcBef>
                <a:spcPts val="0"/>
              </a:spcBef>
              <a:spcAft>
                <a:spcPts val="0"/>
              </a:spcAft>
              <a:buClr>
                <a:schemeClr val="lt1"/>
              </a:buClr>
              <a:buSzPts val="6400"/>
              <a:buNone/>
              <a:defRPr sz="6400">
                <a:solidFill>
                  <a:schemeClr val="lt1"/>
                </a:solidFill>
              </a:defRPr>
            </a:lvl5pPr>
            <a:lvl6pPr lvl="5" rtl="0">
              <a:spcBef>
                <a:spcPts val="0"/>
              </a:spcBef>
              <a:spcAft>
                <a:spcPts val="0"/>
              </a:spcAft>
              <a:buClr>
                <a:schemeClr val="lt1"/>
              </a:buClr>
              <a:buSzPts val="6400"/>
              <a:buNone/>
              <a:defRPr sz="6400">
                <a:solidFill>
                  <a:schemeClr val="lt1"/>
                </a:solidFill>
              </a:defRPr>
            </a:lvl6pPr>
            <a:lvl7pPr lvl="6" rtl="0">
              <a:spcBef>
                <a:spcPts val="0"/>
              </a:spcBef>
              <a:spcAft>
                <a:spcPts val="0"/>
              </a:spcAft>
              <a:buClr>
                <a:schemeClr val="lt1"/>
              </a:buClr>
              <a:buSzPts val="6400"/>
              <a:buNone/>
              <a:defRPr sz="6400">
                <a:solidFill>
                  <a:schemeClr val="lt1"/>
                </a:solidFill>
              </a:defRPr>
            </a:lvl7pPr>
            <a:lvl8pPr lvl="7" rtl="0">
              <a:spcBef>
                <a:spcPts val="0"/>
              </a:spcBef>
              <a:spcAft>
                <a:spcPts val="0"/>
              </a:spcAft>
              <a:buClr>
                <a:schemeClr val="lt1"/>
              </a:buClr>
              <a:buSzPts val="6400"/>
              <a:buNone/>
              <a:defRPr sz="6400">
                <a:solidFill>
                  <a:schemeClr val="lt1"/>
                </a:solidFill>
              </a:defRPr>
            </a:lvl8pPr>
            <a:lvl9pPr lvl="8" rtl="0">
              <a:spcBef>
                <a:spcPts val="0"/>
              </a:spcBef>
              <a:spcAft>
                <a:spcPts val="0"/>
              </a:spcAft>
              <a:buClr>
                <a:schemeClr val="lt1"/>
              </a:buClr>
              <a:buSzPts val="6400"/>
              <a:buNone/>
              <a:defRPr sz="6400">
                <a:solidFill>
                  <a:schemeClr val="lt1"/>
                </a:solidFill>
              </a:defRPr>
            </a:lvl9pPr>
          </a:lstStyle>
          <a:p/>
        </p:txBody>
      </p:sp>
      <p:sp>
        <p:nvSpPr>
          <p:cNvPr id="51" name="Google Shape;51;g11a8a5523a4_0_666"/>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2" name="Shape 52"/>
        <p:cNvGrpSpPr/>
        <p:nvPr/>
      </p:nvGrpSpPr>
      <p:grpSpPr>
        <a:xfrm>
          <a:off x="0" y="0"/>
          <a:ext cx="0" cy="0"/>
          <a:chOff x="0" y="0"/>
          <a:chExt cx="0" cy="0"/>
        </a:xfrm>
      </p:grpSpPr>
      <p:sp>
        <p:nvSpPr>
          <p:cNvPr id="53" name="Google Shape;53;g11a8a5523a4_0_670"/>
          <p:cNvSpPr/>
          <p:nvPr/>
        </p:nvSpPr>
        <p:spPr>
          <a:xfrm>
            <a:off x="6096000" y="167"/>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54" name="Google Shape;54;g11a8a5523a4_0_670"/>
          <p:cNvCxnSpPr/>
          <p:nvPr/>
        </p:nvCxnSpPr>
        <p:spPr>
          <a:xfrm>
            <a:off x="6706233" y="5994000"/>
            <a:ext cx="624300" cy="0"/>
          </a:xfrm>
          <a:prstGeom prst="straightConnector1">
            <a:avLst/>
          </a:prstGeom>
          <a:noFill/>
          <a:ln cap="flat" cmpd="sng" w="19050">
            <a:solidFill>
              <a:schemeClr val="lt1"/>
            </a:solidFill>
            <a:prstDash val="solid"/>
            <a:round/>
            <a:headEnd len="sm" w="sm" type="none"/>
            <a:tailEnd len="sm" w="sm" type="none"/>
          </a:ln>
        </p:spPr>
      </p:cxnSp>
      <p:sp>
        <p:nvSpPr>
          <p:cNvPr id="55" name="Google Shape;55;g11a8a5523a4_0_670"/>
          <p:cNvSpPr txBox="1"/>
          <p:nvPr>
            <p:ph type="title"/>
          </p:nvPr>
        </p:nvSpPr>
        <p:spPr>
          <a:xfrm>
            <a:off x="354000" y="1863133"/>
            <a:ext cx="5393700" cy="1757700"/>
          </a:xfrm>
          <a:prstGeom prst="rect">
            <a:avLst/>
          </a:prstGeom>
        </p:spPr>
        <p:txBody>
          <a:bodyPr anchorCtr="0" anchor="b" bIns="121900" lIns="121900" spcFirstLastPara="1" rIns="121900" wrap="square" tIns="121900">
            <a:normAutofit/>
          </a:bodyPr>
          <a:lstStyle>
            <a:lvl1pPr lvl="0" rtl="0" algn="ctr">
              <a:spcBef>
                <a:spcPts val="0"/>
              </a:spcBef>
              <a:spcAft>
                <a:spcPts val="0"/>
              </a:spcAft>
              <a:buClr>
                <a:schemeClr val="dk1"/>
              </a:buClr>
              <a:buSzPts val="4800"/>
              <a:buNone/>
              <a:defRPr sz="4800">
                <a:solidFill>
                  <a:schemeClr val="dk1"/>
                </a:solidFill>
              </a:defRPr>
            </a:lvl1pPr>
            <a:lvl2pPr lvl="1" rtl="0" algn="ctr">
              <a:spcBef>
                <a:spcPts val="0"/>
              </a:spcBef>
              <a:spcAft>
                <a:spcPts val="0"/>
              </a:spcAft>
              <a:buClr>
                <a:schemeClr val="dk1"/>
              </a:buClr>
              <a:buSzPts val="4800"/>
              <a:buNone/>
              <a:defRPr sz="4800">
                <a:solidFill>
                  <a:schemeClr val="dk1"/>
                </a:solidFill>
              </a:defRPr>
            </a:lvl2pPr>
            <a:lvl3pPr lvl="2" rtl="0" algn="ctr">
              <a:spcBef>
                <a:spcPts val="0"/>
              </a:spcBef>
              <a:spcAft>
                <a:spcPts val="0"/>
              </a:spcAft>
              <a:buClr>
                <a:schemeClr val="dk1"/>
              </a:buClr>
              <a:buSzPts val="4800"/>
              <a:buNone/>
              <a:defRPr sz="4800">
                <a:solidFill>
                  <a:schemeClr val="dk1"/>
                </a:solidFill>
              </a:defRPr>
            </a:lvl3pPr>
            <a:lvl4pPr lvl="3" rtl="0" algn="ctr">
              <a:spcBef>
                <a:spcPts val="0"/>
              </a:spcBef>
              <a:spcAft>
                <a:spcPts val="0"/>
              </a:spcAft>
              <a:buClr>
                <a:schemeClr val="dk1"/>
              </a:buClr>
              <a:buSzPts val="4800"/>
              <a:buNone/>
              <a:defRPr sz="4800">
                <a:solidFill>
                  <a:schemeClr val="dk1"/>
                </a:solidFill>
              </a:defRPr>
            </a:lvl4pPr>
            <a:lvl5pPr lvl="4" rtl="0" algn="ctr">
              <a:spcBef>
                <a:spcPts val="0"/>
              </a:spcBef>
              <a:spcAft>
                <a:spcPts val="0"/>
              </a:spcAft>
              <a:buClr>
                <a:schemeClr val="dk1"/>
              </a:buClr>
              <a:buSzPts val="4800"/>
              <a:buNone/>
              <a:defRPr sz="4800">
                <a:solidFill>
                  <a:schemeClr val="dk1"/>
                </a:solidFill>
              </a:defRPr>
            </a:lvl5pPr>
            <a:lvl6pPr lvl="5" rtl="0" algn="ctr">
              <a:spcBef>
                <a:spcPts val="0"/>
              </a:spcBef>
              <a:spcAft>
                <a:spcPts val="0"/>
              </a:spcAft>
              <a:buClr>
                <a:schemeClr val="dk1"/>
              </a:buClr>
              <a:buSzPts val="4800"/>
              <a:buNone/>
              <a:defRPr sz="4800">
                <a:solidFill>
                  <a:schemeClr val="dk1"/>
                </a:solidFill>
              </a:defRPr>
            </a:lvl6pPr>
            <a:lvl7pPr lvl="6" rtl="0" algn="ctr">
              <a:spcBef>
                <a:spcPts val="0"/>
              </a:spcBef>
              <a:spcAft>
                <a:spcPts val="0"/>
              </a:spcAft>
              <a:buClr>
                <a:schemeClr val="dk1"/>
              </a:buClr>
              <a:buSzPts val="4800"/>
              <a:buNone/>
              <a:defRPr sz="4800">
                <a:solidFill>
                  <a:schemeClr val="dk1"/>
                </a:solidFill>
              </a:defRPr>
            </a:lvl7pPr>
            <a:lvl8pPr lvl="7" rtl="0" algn="ctr">
              <a:spcBef>
                <a:spcPts val="0"/>
              </a:spcBef>
              <a:spcAft>
                <a:spcPts val="0"/>
              </a:spcAft>
              <a:buClr>
                <a:schemeClr val="dk1"/>
              </a:buClr>
              <a:buSzPts val="4800"/>
              <a:buNone/>
              <a:defRPr sz="4800">
                <a:solidFill>
                  <a:schemeClr val="dk1"/>
                </a:solidFill>
              </a:defRPr>
            </a:lvl8pPr>
            <a:lvl9pPr lvl="8" rtl="0" algn="ctr">
              <a:spcBef>
                <a:spcPts val="0"/>
              </a:spcBef>
              <a:spcAft>
                <a:spcPts val="0"/>
              </a:spcAft>
              <a:buClr>
                <a:schemeClr val="dk1"/>
              </a:buClr>
              <a:buSzPts val="4800"/>
              <a:buNone/>
              <a:defRPr sz="4800">
                <a:solidFill>
                  <a:schemeClr val="dk1"/>
                </a:solidFill>
              </a:defRPr>
            </a:lvl9pPr>
          </a:lstStyle>
          <a:p/>
        </p:txBody>
      </p:sp>
      <p:sp>
        <p:nvSpPr>
          <p:cNvPr id="56" name="Google Shape;56;g11a8a5523a4_0_670"/>
          <p:cNvSpPr txBox="1"/>
          <p:nvPr>
            <p:ph idx="1" type="subTitle"/>
          </p:nvPr>
        </p:nvSpPr>
        <p:spPr>
          <a:xfrm>
            <a:off x="354000" y="3647161"/>
            <a:ext cx="5393700" cy="17940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g11a8a5523a4_0_670"/>
          <p:cNvSpPr txBox="1"/>
          <p:nvPr>
            <p:ph idx="2" type="body"/>
          </p:nvPr>
        </p:nvSpPr>
        <p:spPr>
          <a:xfrm>
            <a:off x="6586000" y="965600"/>
            <a:ext cx="5115900" cy="4926900"/>
          </a:xfrm>
          <a:prstGeom prst="rect">
            <a:avLst/>
          </a:prstGeom>
        </p:spPr>
        <p:txBody>
          <a:bodyPr anchorCtr="0" anchor="ctr" bIns="121900" lIns="121900" spcFirstLastPara="1" rIns="121900" wrap="square" tIns="121900">
            <a:normAutofit/>
          </a:bodyPr>
          <a:lstStyle>
            <a:lvl1pPr indent="-381000" lvl="0" marL="457200" rtl="0">
              <a:spcBef>
                <a:spcPts val="0"/>
              </a:spcBef>
              <a:spcAft>
                <a:spcPts val="0"/>
              </a:spcAft>
              <a:buClr>
                <a:schemeClr val="lt1"/>
              </a:buClr>
              <a:buSzPts val="2400"/>
              <a:buChar char="●"/>
              <a:defRPr>
                <a:solidFill>
                  <a:schemeClr val="lt1"/>
                </a:solidFill>
              </a:defRPr>
            </a:lvl1pPr>
            <a:lvl2pPr indent="-349250" lvl="1" marL="914400" rtl="0">
              <a:spcBef>
                <a:spcPts val="0"/>
              </a:spcBef>
              <a:spcAft>
                <a:spcPts val="0"/>
              </a:spcAft>
              <a:buClr>
                <a:schemeClr val="lt1"/>
              </a:buClr>
              <a:buSzPts val="1900"/>
              <a:buChar char="○"/>
              <a:defRPr>
                <a:solidFill>
                  <a:schemeClr val="lt1"/>
                </a:solidFill>
              </a:defRPr>
            </a:lvl2pPr>
            <a:lvl3pPr indent="-349250" lvl="2" marL="1371600" rtl="0">
              <a:spcBef>
                <a:spcPts val="0"/>
              </a:spcBef>
              <a:spcAft>
                <a:spcPts val="0"/>
              </a:spcAft>
              <a:buClr>
                <a:schemeClr val="lt1"/>
              </a:buClr>
              <a:buSzPts val="1900"/>
              <a:buChar char="■"/>
              <a:defRPr>
                <a:solidFill>
                  <a:schemeClr val="lt1"/>
                </a:solidFill>
              </a:defRPr>
            </a:lvl3pPr>
            <a:lvl4pPr indent="-349250" lvl="3" marL="1828800" rtl="0">
              <a:spcBef>
                <a:spcPts val="0"/>
              </a:spcBef>
              <a:spcAft>
                <a:spcPts val="0"/>
              </a:spcAft>
              <a:buClr>
                <a:schemeClr val="lt1"/>
              </a:buClr>
              <a:buSzPts val="1900"/>
              <a:buChar char="●"/>
              <a:defRPr>
                <a:solidFill>
                  <a:schemeClr val="lt1"/>
                </a:solidFill>
              </a:defRPr>
            </a:lvl4pPr>
            <a:lvl5pPr indent="-349250" lvl="4" marL="2286000" rtl="0">
              <a:spcBef>
                <a:spcPts val="0"/>
              </a:spcBef>
              <a:spcAft>
                <a:spcPts val="0"/>
              </a:spcAft>
              <a:buClr>
                <a:schemeClr val="lt1"/>
              </a:buClr>
              <a:buSzPts val="1900"/>
              <a:buChar char="○"/>
              <a:defRPr>
                <a:solidFill>
                  <a:schemeClr val="lt1"/>
                </a:solidFill>
              </a:defRPr>
            </a:lvl5pPr>
            <a:lvl6pPr indent="-349250" lvl="5" marL="2743200" rtl="0">
              <a:spcBef>
                <a:spcPts val="0"/>
              </a:spcBef>
              <a:spcAft>
                <a:spcPts val="0"/>
              </a:spcAft>
              <a:buClr>
                <a:schemeClr val="lt1"/>
              </a:buClr>
              <a:buSzPts val="1900"/>
              <a:buChar char="■"/>
              <a:defRPr>
                <a:solidFill>
                  <a:schemeClr val="lt1"/>
                </a:solidFill>
              </a:defRPr>
            </a:lvl6pPr>
            <a:lvl7pPr indent="-349250" lvl="6" marL="3200400" rtl="0">
              <a:spcBef>
                <a:spcPts val="0"/>
              </a:spcBef>
              <a:spcAft>
                <a:spcPts val="0"/>
              </a:spcAft>
              <a:buClr>
                <a:schemeClr val="lt1"/>
              </a:buClr>
              <a:buSzPts val="1900"/>
              <a:buChar char="●"/>
              <a:defRPr>
                <a:solidFill>
                  <a:schemeClr val="lt1"/>
                </a:solidFill>
              </a:defRPr>
            </a:lvl7pPr>
            <a:lvl8pPr indent="-349250" lvl="7" marL="3657600" rtl="0">
              <a:spcBef>
                <a:spcPts val="0"/>
              </a:spcBef>
              <a:spcAft>
                <a:spcPts val="0"/>
              </a:spcAft>
              <a:buClr>
                <a:schemeClr val="lt1"/>
              </a:buClr>
              <a:buSzPts val="1900"/>
              <a:buChar char="○"/>
              <a:defRPr>
                <a:solidFill>
                  <a:schemeClr val="lt1"/>
                </a:solidFill>
              </a:defRPr>
            </a:lvl8pPr>
            <a:lvl9pPr indent="-349250" lvl="8" marL="4114800" rtl="0">
              <a:spcBef>
                <a:spcPts val="0"/>
              </a:spcBef>
              <a:spcAft>
                <a:spcPts val="0"/>
              </a:spcAft>
              <a:buClr>
                <a:schemeClr val="lt1"/>
              </a:buClr>
              <a:buSzPts val="1900"/>
              <a:buChar char="■"/>
              <a:defRPr>
                <a:solidFill>
                  <a:schemeClr val="lt1"/>
                </a:solidFill>
              </a:defRPr>
            </a:lvl9pPr>
          </a:lstStyle>
          <a:p/>
        </p:txBody>
      </p:sp>
      <p:sp>
        <p:nvSpPr>
          <p:cNvPr id="58" name="Google Shape;58;g11a8a5523a4_0_670"/>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9" name="Shape 59"/>
        <p:cNvGrpSpPr/>
        <p:nvPr/>
      </p:nvGrpSpPr>
      <p:grpSpPr>
        <a:xfrm>
          <a:off x="0" y="0"/>
          <a:ext cx="0" cy="0"/>
          <a:chOff x="0" y="0"/>
          <a:chExt cx="0" cy="0"/>
        </a:xfrm>
      </p:grpSpPr>
      <p:cxnSp>
        <p:nvCxnSpPr>
          <p:cNvPr id="60" name="Google Shape;60;g11a8a5523a4_0_677"/>
          <p:cNvCxnSpPr/>
          <p:nvPr/>
        </p:nvCxnSpPr>
        <p:spPr>
          <a:xfrm>
            <a:off x="566934" y="6320000"/>
            <a:ext cx="11062500" cy="0"/>
          </a:xfrm>
          <a:prstGeom prst="straightConnector1">
            <a:avLst/>
          </a:prstGeom>
          <a:noFill/>
          <a:ln cap="flat" cmpd="sng" w="19050">
            <a:solidFill>
              <a:schemeClr val="dk2"/>
            </a:solidFill>
            <a:prstDash val="solid"/>
            <a:round/>
            <a:headEnd len="sm" w="sm" type="none"/>
            <a:tailEnd len="sm" w="sm" type="none"/>
          </a:ln>
        </p:spPr>
      </p:cxnSp>
      <p:cxnSp>
        <p:nvCxnSpPr>
          <p:cNvPr id="61" name="Google Shape;61;g11a8a5523a4_0_677"/>
          <p:cNvCxnSpPr/>
          <p:nvPr/>
        </p:nvCxnSpPr>
        <p:spPr>
          <a:xfrm>
            <a:off x="566931" y="554200"/>
            <a:ext cx="244500" cy="0"/>
          </a:xfrm>
          <a:prstGeom prst="straightConnector1">
            <a:avLst/>
          </a:prstGeom>
          <a:noFill/>
          <a:ln cap="flat" cmpd="sng" w="19050">
            <a:solidFill>
              <a:schemeClr val="dk2"/>
            </a:solidFill>
            <a:prstDash val="solid"/>
            <a:round/>
            <a:headEnd len="sm" w="sm" type="none"/>
            <a:tailEnd len="sm" w="sm" type="none"/>
          </a:ln>
        </p:spPr>
      </p:cxnSp>
      <p:sp>
        <p:nvSpPr>
          <p:cNvPr id="62" name="Google Shape;62;g11a8a5523a4_0_677"/>
          <p:cNvSpPr txBox="1"/>
          <p:nvPr>
            <p:ph idx="1" type="body"/>
          </p:nvPr>
        </p:nvSpPr>
        <p:spPr>
          <a:xfrm>
            <a:off x="437356" y="5634700"/>
            <a:ext cx="11184900" cy="524700"/>
          </a:xfrm>
          <a:prstGeom prst="rect">
            <a:avLst/>
          </a:prstGeom>
        </p:spPr>
        <p:txBody>
          <a:bodyPr anchorCtr="0" anchor="ctr" bIns="121900" lIns="121900" spcFirstLastPara="1" rIns="121900" wrap="square" tIns="121900">
            <a:normAutofit/>
          </a:bodyPr>
          <a:lstStyle>
            <a:lvl1pPr indent="-228600" lvl="0" marL="457200" rtl="0">
              <a:lnSpc>
                <a:spcPct val="100000"/>
              </a:lnSpc>
              <a:spcBef>
                <a:spcPts val="0"/>
              </a:spcBef>
              <a:spcAft>
                <a:spcPts val="0"/>
              </a:spcAft>
              <a:buSzPts val="2400"/>
              <a:buNone/>
              <a:defRPr/>
            </a:lvl1pPr>
          </a:lstStyle>
          <a:p/>
        </p:txBody>
      </p:sp>
      <p:sp>
        <p:nvSpPr>
          <p:cNvPr id="63" name="Google Shape;63;g11a8a5523a4_0_677"/>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9" name="Shape 9"/>
        <p:cNvGrpSpPr/>
        <p:nvPr/>
      </p:nvGrpSpPr>
      <p:grpSpPr>
        <a:xfrm>
          <a:off x="0" y="0"/>
          <a:ext cx="0" cy="0"/>
          <a:chOff x="0" y="0"/>
          <a:chExt cx="0" cy="0"/>
        </a:xfrm>
      </p:grpSpPr>
      <p:sp>
        <p:nvSpPr>
          <p:cNvPr id="10" name="Google Shape;10;g11a8a5523a4_0_627"/>
          <p:cNvSpPr txBox="1"/>
          <p:nvPr>
            <p:ph type="title"/>
          </p:nvPr>
        </p:nvSpPr>
        <p:spPr>
          <a:xfrm>
            <a:off x="3200333" y="767933"/>
            <a:ext cx="8428800" cy="847200"/>
          </a:xfrm>
          <a:prstGeom prst="rect">
            <a:avLst/>
          </a:prstGeom>
          <a:noFill/>
          <a:ln>
            <a:noFill/>
          </a:ln>
        </p:spPr>
        <p:txBody>
          <a:bodyPr anchorCtr="0" anchor="t" bIns="121900" lIns="121900" spcFirstLastPara="1" rIns="121900" wrap="square" tIns="121900">
            <a:normAutofit/>
          </a:bodyPr>
          <a:lstStyle>
            <a:lvl1pPr lvl="0" rtl="0">
              <a:spcBef>
                <a:spcPts val="0"/>
              </a:spcBef>
              <a:spcAft>
                <a:spcPts val="0"/>
              </a:spcAft>
              <a:buClr>
                <a:schemeClr val="dk2"/>
              </a:buClr>
              <a:buSzPts val="4000"/>
              <a:buFont typeface="Raleway"/>
              <a:buNone/>
              <a:defRPr b="1" sz="4000">
                <a:solidFill>
                  <a:schemeClr val="dk2"/>
                </a:solidFill>
                <a:latin typeface="Raleway"/>
                <a:ea typeface="Raleway"/>
                <a:cs typeface="Raleway"/>
                <a:sym typeface="Raleway"/>
              </a:defRPr>
            </a:lvl1pPr>
            <a:lvl2pPr lvl="1" rtl="0">
              <a:spcBef>
                <a:spcPts val="0"/>
              </a:spcBef>
              <a:spcAft>
                <a:spcPts val="0"/>
              </a:spcAft>
              <a:buClr>
                <a:schemeClr val="dk2"/>
              </a:buClr>
              <a:buSzPts val="4000"/>
              <a:buFont typeface="Raleway"/>
              <a:buNone/>
              <a:defRPr b="1" sz="4000">
                <a:solidFill>
                  <a:schemeClr val="dk2"/>
                </a:solidFill>
                <a:latin typeface="Raleway"/>
                <a:ea typeface="Raleway"/>
                <a:cs typeface="Raleway"/>
                <a:sym typeface="Raleway"/>
              </a:defRPr>
            </a:lvl2pPr>
            <a:lvl3pPr lvl="2" rtl="0">
              <a:spcBef>
                <a:spcPts val="0"/>
              </a:spcBef>
              <a:spcAft>
                <a:spcPts val="0"/>
              </a:spcAft>
              <a:buClr>
                <a:schemeClr val="dk2"/>
              </a:buClr>
              <a:buSzPts val="4000"/>
              <a:buFont typeface="Raleway"/>
              <a:buNone/>
              <a:defRPr b="1" sz="4000">
                <a:solidFill>
                  <a:schemeClr val="dk2"/>
                </a:solidFill>
                <a:latin typeface="Raleway"/>
                <a:ea typeface="Raleway"/>
                <a:cs typeface="Raleway"/>
                <a:sym typeface="Raleway"/>
              </a:defRPr>
            </a:lvl3pPr>
            <a:lvl4pPr lvl="3" rtl="0">
              <a:spcBef>
                <a:spcPts val="0"/>
              </a:spcBef>
              <a:spcAft>
                <a:spcPts val="0"/>
              </a:spcAft>
              <a:buClr>
                <a:schemeClr val="dk2"/>
              </a:buClr>
              <a:buSzPts val="4000"/>
              <a:buFont typeface="Raleway"/>
              <a:buNone/>
              <a:defRPr b="1" sz="4000">
                <a:solidFill>
                  <a:schemeClr val="dk2"/>
                </a:solidFill>
                <a:latin typeface="Raleway"/>
                <a:ea typeface="Raleway"/>
                <a:cs typeface="Raleway"/>
                <a:sym typeface="Raleway"/>
              </a:defRPr>
            </a:lvl4pPr>
            <a:lvl5pPr lvl="4" rtl="0">
              <a:spcBef>
                <a:spcPts val="0"/>
              </a:spcBef>
              <a:spcAft>
                <a:spcPts val="0"/>
              </a:spcAft>
              <a:buClr>
                <a:schemeClr val="dk2"/>
              </a:buClr>
              <a:buSzPts val="4000"/>
              <a:buFont typeface="Raleway"/>
              <a:buNone/>
              <a:defRPr b="1" sz="4000">
                <a:solidFill>
                  <a:schemeClr val="dk2"/>
                </a:solidFill>
                <a:latin typeface="Raleway"/>
                <a:ea typeface="Raleway"/>
                <a:cs typeface="Raleway"/>
                <a:sym typeface="Raleway"/>
              </a:defRPr>
            </a:lvl5pPr>
            <a:lvl6pPr lvl="5" rtl="0">
              <a:spcBef>
                <a:spcPts val="0"/>
              </a:spcBef>
              <a:spcAft>
                <a:spcPts val="0"/>
              </a:spcAft>
              <a:buClr>
                <a:schemeClr val="dk2"/>
              </a:buClr>
              <a:buSzPts val="4000"/>
              <a:buFont typeface="Raleway"/>
              <a:buNone/>
              <a:defRPr b="1" sz="4000">
                <a:solidFill>
                  <a:schemeClr val="dk2"/>
                </a:solidFill>
                <a:latin typeface="Raleway"/>
                <a:ea typeface="Raleway"/>
                <a:cs typeface="Raleway"/>
                <a:sym typeface="Raleway"/>
              </a:defRPr>
            </a:lvl6pPr>
            <a:lvl7pPr lvl="6" rtl="0">
              <a:spcBef>
                <a:spcPts val="0"/>
              </a:spcBef>
              <a:spcAft>
                <a:spcPts val="0"/>
              </a:spcAft>
              <a:buClr>
                <a:schemeClr val="dk2"/>
              </a:buClr>
              <a:buSzPts val="4000"/>
              <a:buFont typeface="Raleway"/>
              <a:buNone/>
              <a:defRPr b="1" sz="4000">
                <a:solidFill>
                  <a:schemeClr val="dk2"/>
                </a:solidFill>
                <a:latin typeface="Raleway"/>
                <a:ea typeface="Raleway"/>
                <a:cs typeface="Raleway"/>
                <a:sym typeface="Raleway"/>
              </a:defRPr>
            </a:lvl7pPr>
            <a:lvl8pPr lvl="7" rtl="0">
              <a:spcBef>
                <a:spcPts val="0"/>
              </a:spcBef>
              <a:spcAft>
                <a:spcPts val="0"/>
              </a:spcAft>
              <a:buClr>
                <a:schemeClr val="dk2"/>
              </a:buClr>
              <a:buSzPts val="4000"/>
              <a:buFont typeface="Raleway"/>
              <a:buNone/>
              <a:defRPr b="1" sz="4000">
                <a:solidFill>
                  <a:schemeClr val="dk2"/>
                </a:solidFill>
                <a:latin typeface="Raleway"/>
                <a:ea typeface="Raleway"/>
                <a:cs typeface="Raleway"/>
                <a:sym typeface="Raleway"/>
              </a:defRPr>
            </a:lvl8pPr>
            <a:lvl9pPr lvl="8" rtl="0">
              <a:spcBef>
                <a:spcPts val="0"/>
              </a:spcBef>
              <a:spcAft>
                <a:spcPts val="0"/>
              </a:spcAft>
              <a:buClr>
                <a:schemeClr val="dk2"/>
              </a:buClr>
              <a:buSzPts val="4000"/>
              <a:buFont typeface="Raleway"/>
              <a:buNone/>
              <a:defRPr b="1" sz="4000">
                <a:solidFill>
                  <a:schemeClr val="dk2"/>
                </a:solidFill>
                <a:latin typeface="Raleway"/>
                <a:ea typeface="Raleway"/>
                <a:cs typeface="Raleway"/>
                <a:sym typeface="Raleway"/>
              </a:defRPr>
            </a:lvl9pPr>
          </a:lstStyle>
          <a:p/>
        </p:txBody>
      </p:sp>
      <p:sp>
        <p:nvSpPr>
          <p:cNvPr id="11" name="Google Shape;11;g11a8a5523a4_0_627"/>
          <p:cNvSpPr txBox="1"/>
          <p:nvPr>
            <p:ph idx="1" type="body"/>
          </p:nvPr>
        </p:nvSpPr>
        <p:spPr>
          <a:xfrm>
            <a:off x="3213483" y="2127701"/>
            <a:ext cx="8428800" cy="4003200"/>
          </a:xfrm>
          <a:prstGeom prst="rect">
            <a:avLst/>
          </a:prstGeom>
          <a:noFill/>
          <a:ln>
            <a:noFill/>
          </a:ln>
        </p:spPr>
        <p:txBody>
          <a:bodyPr anchorCtr="0" anchor="t" bIns="121900" lIns="121900" spcFirstLastPara="1" rIns="121900" wrap="square" tIns="121900">
            <a:normAutofit/>
          </a:bodyPr>
          <a:lstStyle>
            <a:lvl1pPr indent="-381000" lvl="0" marL="457200" rtl="0">
              <a:lnSpc>
                <a:spcPct val="115000"/>
              </a:lnSpc>
              <a:spcBef>
                <a:spcPts val="0"/>
              </a:spcBef>
              <a:spcAft>
                <a:spcPts val="0"/>
              </a:spcAft>
              <a:buClr>
                <a:schemeClr val="dk2"/>
              </a:buClr>
              <a:buSzPts val="2400"/>
              <a:buFont typeface="Lato"/>
              <a:buChar char="●"/>
              <a:defRPr sz="2400">
                <a:solidFill>
                  <a:schemeClr val="dk2"/>
                </a:solidFill>
                <a:latin typeface="Lato"/>
                <a:ea typeface="Lato"/>
                <a:cs typeface="Lato"/>
                <a:sym typeface="Lato"/>
              </a:defRPr>
            </a:lvl1pPr>
            <a:lvl2pPr indent="-349250" lvl="1" marL="914400" rtl="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2pPr>
            <a:lvl3pPr indent="-349250" lvl="2" marL="1371600" rtl="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3pPr>
            <a:lvl4pPr indent="-349250" lvl="3" marL="1828800" rtl="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4pPr>
            <a:lvl5pPr indent="-349250" lvl="4" marL="2286000" rtl="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5pPr>
            <a:lvl6pPr indent="-349250" lvl="5" marL="2743200" rtl="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6pPr>
            <a:lvl7pPr indent="-349250" lvl="6" marL="3200400" rtl="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7pPr>
            <a:lvl8pPr indent="-349250" lvl="7" marL="3657600" rtl="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8pPr>
            <a:lvl9pPr indent="-349250" lvl="8" marL="4114800" rtl="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9pPr>
          </a:lstStyle>
          <a:p/>
        </p:txBody>
      </p:sp>
      <p:sp>
        <p:nvSpPr>
          <p:cNvPr id="12" name="Google Shape;12;g11a8a5523a4_0_627"/>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rmAutofit/>
          </a:bodyPr>
          <a:lstStyle>
            <a:lvl1pPr lvl="0" rtl="0" algn="r">
              <a:buNone/>
              <a:defRPr sz="1300">
                <a:solidFill>
                  <a:schemeClr val="dk2"/>
                </a:solidFill>
                <a:latin typeface="Lato"/>
                <a:ea typeface="Lato"/>
                <a:cs typeface="Lato"/>
                <a:sym typeface="Lato"/>
              </a:defRPr>
            </a:lvl1pPr>
            <a:lvl2pPr lvl="1" rtl="0" algn="r">
              <a:buNone/>
              <a:defRPr sz="1300">
                <a:solidFill>
                  <a:schemeClr val="dk2"/>
                </a:solidFill>
                <a:latin typeface="Lato"/>
                <a:ea typeface="Lato"/>
                <a:cs typeface="Lato"/>
                <a:sym typeface="Lato"/>
              </a:defRPr>
            </a:lvl2pPr>
            <a:lvl3pPr lvl="2" rtl="0" algn="r">
              <a:buNone/>
              <a:defRPr sz="1300">
                <a:solidFill>
                  <a:schemeClr val="dk2"/>
                </a:solidFill>
                <a:latin typeface="Lato"/>
                <a:ea typeface="Lato"/>
                <a:cs typeface="Lato"/>
                <a:sym typeface="Lato"/>
              </a:defRPr>
            </a:lvl3pPr>
            <a:lvl4pPr lvl="3" rtl="0" algn="r">
              <a:buNone/>
              <a:defRPr sz="1300">
                <a:solidFill>
                  <a:schemeClr val="dk2"/>
                </a:solidFill>
                <a:latin typeface="Lato"/>
                <a:ea typeface="Lato"/>
                <a:cs typeface="Lato"/>
                <a:sym typeface="Lato"/>
              </a:defRPr>
            </a:lvl4pPr>
            <a:lvl5pPr lvl="4" rtl="0" algn="r">
              <a:buNone/>
              <a:defRPr sz="1300">
                <a:solidFill>
                  <a:schemeClr val="dk2"/>
                </a:solidFill>
                <a:latin typeface="Lato"/>
                <a:ea typeface="Lato"/>
                <a:cs typeface="Lato"/>
                <a:sym typeface="Lato"/>
              </a:defRPr>
            </a:lvl5pPr>
            <a:lvl6pPr lvl="5" rtl="0" algn="r">
              <a:buNone/>
              <a:defRPr sz="1300">
                <a:solidFill>
                  <a:schemeClr val="dk2"/>
                </a:solidFill>
                <a:latin typeface="Lato"/>
                <a:ea typeface="Lato"/>
                <a:cs typeface="Lato"/>
                <a:sym typeface="Lato"/>
              </a:defRPr>
            </a:lvl6pPr>
            <a:lvl7pPr lvl="6" rtl="0" algn="r">
              <a:buNone/>
              <a:defRPr sz="1300">
                <a:solidFill>
                  <a:schemeClr val="dk2"/>
                </a:solidFill>
                <a:latin typeface="Lato"/>
                <a:ea typeface="Lato"/>
                <a:cs typeface="Lato"/>
                <a:sym typeface="Lato"/>
              </a:defRPr>
            </a:lvl7pPr>
            <a:lvl8pPr lvl="7" rtl="0" algn="r">
              <a:buNone/>
              <a:defRPr sz="1300">
                <a:solidFill>
                  <a:schemeClr val="dk2"/>
                </a:solidFill>
                <a:latin typeface="Lato"/>
                <a:ea typeface="Lato"/>
                <a:cs typeface="Lato"/>
                <a:sym typeface="Lato"/>
              </a:defRPr>
            </a:lvl8pPr>
            <a:lvl9pPr lvl="8" rtl="0" algn="r">
              <a:buNone/>
              <a:defRPr sz="13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www.ptsd.va.gov/apps/decisionaid/" TargetMode="External"/><Relationship Id="rId4" Type="http://schemas.openxmlformats.org/officeDocument/2006/relationships/hyperlink" Target="https://www.ptsd.va.gov/appvid/video/index.asp" TargetMode="External"/><Relationship Id="rId5"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comments" Target="../comments/comment1.xml"/><Relationship Id="rId4" Type="http://schemas.openxmlformats.org/officeDocument/2006/relationships/image" Target="../media/image10.jpg"/><Relationship Id="rId5" Type="http://schemas.openxmlformats.org/officeDocument/2006/relationships/image" Target="../media/image14.jpg"/><Relationship Id="rId6"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2.jpg"/><Relationship Id="rId4" Type="http://schemas.openxmlformats.org/officeDocument/2006/relationships/hyperlink" Target="https://livingwithspirit.wordpress.com/psychology/" TargetMode="External"/><Relationship Id="rId5" Type="http://schemas.openxmlformats.org/officeDocument/2006/relationships/hyperlink" Target="https://creativecommons.org/licenses/by-nc-nd/3.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hyperlink" Target="http://www.cogsmart.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comments" Target="../comments/comment2.xml"/><Relationship Id="rId4" Type="http://schemas.openxmlformats.org/officeDocument/2006/relationships/image" Target="../media/image19.png"/><Relationship Id="rId9" Type="http://schemas.openxmlformats.org/officeDocument/2006/relationships/image" Target="../media/image22.jpg"/><Relationship Id="rId5" Type="http://schemas.openxmlformats.org/officeDocument/2006/relationships/image" Target="../media/image30.png"/><Relationship Id="rId6" Type="http://schemas.openxmlformats.org/officeDocument/2006/relationships/image" Target="../media/image29.jpg"/><Relationship Id="rId7" Type="http://schemas.openxmlformats.org/officeDocument/2006/relationships/image" Target="../media/image13.jpg"/><Relationship Id="rId8" Type="http://schemas.openxmlformats.org/officeDocument/2006/relationships/image" Target="../media/image2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vmlDrawing" Target="../drawings/vmlDrawing1.vml"/><Relationship Id="rId4" Type="http://schemas.openxmlformats.org/officeDocument/2006/relationships/image" Target="../media/image15.jpg"/><Relationship Id="rId5" Type="http://schemas.openxmlformats.org/officeDocument/2006/relationships/package" Target="../embeddings/Microsoft_Office_Word_Document1.docx"/><Relationship Id="rId6" Type="http://schemas.openxmlformats.org/officeDocument/2006/relationships/package" Target="../embeddings/Microsoft_Office_Word_Document1.docx"/><Relationship Id="rId7" Type="http://schemas.openxmlformats.org/officeDocument/2006/relationships/image" Target="../media/image17.png"/><Relationship Id="rId8"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comments" Target="../comments/comment3.xml"/><Relationship Id="rId4" Type="http://schemas.openxmlformats.org/officeDocument/2006/relationships/image" Target="../media/image18.png"/><Relationship Id="rId9" Type="http://schemas.openxmlformats.org/officeDocument/2006/relationships/image" Target="../media/image24.jpg"/><Relationship Id="rId5" Type="http://schemas.openxmlformats.org/officeDocument/2006/relationships/image" Target="../media/image23.png"/><Relationship Id="rId6" Type="http://schemas.openxmlformats.org/officeDocument/2006/relationships/image" Target="../media/image21.jpg"/><Relationship Id="rId7" Type="http://schemas.openxmlformats.org/officeDocument/2006/relationships/image" Target="../media/image26.jpg"/><Relationship Id="rId8"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chart" Target="../charts/char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3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hyperlink" Target="https://doi.org/10.1037/a0026254" TargetMode="External"/><Relationship Id="rId4" Type="http://schemas.openxmlformats.org/officeDocument/2006/relationships/hyperlink" Target="https://www.ptsd.va.gov/" TargetMode="External"/></Relationships>
</file>

<file path=ppt/slides/_rels/slide42.xml.rels><?xml version="1.0" encoding="UTF-8" standalone="yes"?><Relationships xmlns="http://schemas.openxmlformats.org/package/2006/relationships"><Relationship Id="rId11" Type="http://schemas.openxmlformats.org/officeDocument/2006/relationships/hyperlink" Target="https://ncsacw.acf.hhs.gov/userfiles/files/SAMHSA_Trauma.pdf" TargetMode="External"/><Relationship Id="rId10" Type="http://schemas.openxmlformats.org/officeDocument/2006/relationships/hyperlink" Target="https://health.mil/About-MHS/OASDHA/Defense-Health-Agency/Research-and-Development/Traumatic-Brain-Injury-Center-of-Excellence/Patient-and-Family-Resources" TargetMode="External"/><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hyperlink" Target="https://www.ptsd.va.gov/" TargetMode="External"/><Relationship Id="rId4" Type="http://schemas.openxmlformats.org/officeDocument/2006/relationships/hyperlink" Target="https://www.ptsd.va.gov/appvid/video/index.asp" TargetMode="External"/><Relationship Id="rId9" Type="http://schemas.openxmlformats.org/officeDocument/2006/relationships/hyperlink" Target="https://health.mil/About-MHS/OASDHA/Defense-Health-Agency/Research-and-Development/Traumatic-Brain-Injury-Center-of-Excellence/Patient-and-Family-Resources" TargetMode="External"/><Relationship Id="rId5" Type="http://schemas.openxmlformats.org/officeDocument/2006/relationships/hyperlink" Target="http://www.ptsd.va.gov/appvid/video/index.asp" TargetMode="External"/><Relationship Id="rId6" Type="http://schemas.openxmlformats.org/officeDocument/2006/relationships/hyperlink" Target="https://www.ptsd.va.gov/apps/decisionaid/" TargetMode="External"/><Relationship Id="rId7" Type="http://schemas.openxmlformats.org/officeDocument/2006/relationships/hyperlink" Target="http://www.cogsmart.com/" TargetMode="External"/><Relationship Id="rId8" Type="http://schemas.openxmlformats.org/officeDocument/2006/relationships/hyperlink" Target="http://www.cogsmart.co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32.png"/><Relationship Id="rId4" Type="http://schemas.openxmlformats.org/officeDocument/2006/relationships/hyperlink" Target="mailto:Elizabeth.LaGrange@va.gov" TargetMode="External"/><Relationship Id="rId5" Type="http://schemas.openxmlformats.org/officeDocument/2006/relationships/hyperlink" Target="mailto:Greg.Bailey@va.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s://www.ptsd.va.gov/appvid/video/index.asp" TargetMode="Externa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16" name="Shape 116"/>
        <p:cNvGrpSpPr/>
        <p:nvPr/>
      </p:nvGrpSpPr>
      <p:grpSpPr>
        <a:xfrm>
          <a:off x="0" y="0"/>
          <a:ext cx="0" cy="0"/>
          <a:chOff x="0" y="0"/>
          <a:chExt cx="0" cy="0"/>
        </a:xfrm>
      </p:grpSpPr>
      <p:sp>
        <p:nvSpPr>
          <p:cNvPr id="117" name="Google Shape;117;p1"/>
          <p:cNvSpPr txBox="1"/>
          <p:nvPr>
            <p:ph type="ctrTitle"/>
          </p:nvPr>
        </p:nvSpPr>
        <p:spPr>
          <a:xfrm>
            <a:off x="2142753" y="1183193"/>
            <a:ext cx="8791575" cy="4491613"/>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000000"/>
              </a:buClr>
              <a:buSzPct val="100000"/>
              <a:buFont typeface="Georgia"/>
              <a:buNone/>
            </a:pPr>
            <a:br>
              <a:rPr lang="en-US" sz="6000">
                <a:solidFill>
                  <a:srgbClr val="000000"/>
                </a:solidFill>
                <a:latin typeface="Georgia"/>
                <a:ea typeface="Georgia"/>
                <a:cs typeface="Georgia"/>
                <a:sym typeface="Georgia"/>
              </a:rPr>
            </a:br>
            <a:br>
              <a:rPr lang="en-US" sz="6000">
                <a:solidFill>
                  <a:srgbClr val="000000"/>
                </a:solidFill>
                <a:latin typeface="Georgia"/>
                <a:ea typeface="Georgia"/>
                <a:cs typeface="Georgia"/>
                <a:sym typeface="Georgia"/>
              </a:rPr>
            </a:br>
            <a:br>
              <a:rPr lang="en-US" sz="6000">
                <a:solidFill>
                  <a:srgbClr val="000000"/>
                </a:solidFill>
                <a:latin typeface="Georgia"/>
                <a:ea typeface="Georgia"/>
                <a:cs typeface="Georgia"/>
                <a:sym typeface="Georgia"/>
              </a:rPr>
            </a:br>
            <a:r>
              <a:rPr lang="en-US" sz="6000">
                <a:solidFill>
                  <a:srgbClr val="3F3F3F"/>
                </a:solidFill>
                <a:latin typeface="Georgia"/>
                <a:ea typeface="Georgia"/>
                <a:cs typeface="Georgia"/>
                <a:sym typeface="Georgia"/>
              </a:rPr>
              <a:t>THE HIDDEN IMPACT OF TBI – PSYCHOLOGICAL TRAUMA</a:t>
            </a:r>
            <a:br>
              <a:rPr lang="en-US" sz="1800">
                <a:solidFill>
                  <a:srgbClr val="3F3F3F"/>
                </a:solidFill>
                <a:latin typeface="Calibri"/>
                <a:ea typeface="Calibri"/>
                <a:cs typeface="Calibri"/>
                <a:sym typeface="Calibri"/>
              </a:rPr>
            </a:br>
            <a:r>
              <a:rPr lang="en-US" sz="6700">
                <a:solidFill>
                  <a:srgbClr val="595959"/>
                </a:solidFill>
              </a:rPr>
              <a:t> </a:t>
            </a:r>
            <a:br>
              <a:rPr lang="en-US"/>
            </a:br>
            <a:r>
              <a:rPr lang="en-US"/>
              <a:t>	</a:t>
            </a:r>
            <a:endParaRPr sz="2700"/>
          </a:p>
        </p:txBody>
      </p:sp>
      <p:sp>
        <p:nvSpPr>
          <p:cNvPr id="118" name="Google Shape;118;p1"/>
          <p:cNvSpPr txBox="1"/>
          <p:nvPr>
            <p:ph idx="1" type="subTitle"/>
          </p:nvPr>
        </p:nvSpPr>
        <p:spPr>
          <a:xfrm>
            <a:off x="2142753" y="4551949"/>
            <a:ext cx="8791575" cy="1655762"/>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20000"/>
              </a:lnSpc>
              <a:spcBef>
                <a:spcPts val="0"/>
              </a:spcBef>
              <a:spcAft>
                <a:spcPts val="0"/>
              </a:spcAft>
              <a:buClr>
                <a:schemeClr val="lt2"/>
              </a:buClr>
              <a:buSzPct val="104166"/>
              <a:buNone/>
            </a:pPr>
            <a:r>
              <a:t/>
            </a:r>
            <a:endParaRPr/>
          </a:p>
          <a:p>
            <a:pPr indent="0" lvl="0" marL="0" rtl="0" algn="ctr">
              <a:lnSpc>
                <a:spcPct val="120000"/>
              </a:lnSpc>
              <a:spcBef>
                <a:spcPts val="1000"/>
              </a:spcBef>
              <a:spcAft>
                <a:spcPts val="0"/>
              </a:spcAft>
              <a:buClr>
                <a:schemeClr val="lt2"/>
              </a:buClr>
              <a:buSzPct val="104166"/>
              <a:buNone/>
            </a:pPr>
            <a:r>
              <a:rPr lang="en-US"/>
              <a:t>FT. THOMAS DIVISION – CINCINNATI VA MEDICAL CENTER</a:t>
            </a:r>
            <a:endParaRPr/>
          </a:p>
          <a:p>
            <a:pPr indent="0" lvl="0" marL="0" rtl="0" algn="ctr">
              <a:lnSpc>
                <a:spcPct val="120000"/>
              </a:lnSpc>
              <a:spcBef>
                <a:spcPts val="1000"/>
              </a:spcBef>
              <a:spcAft>
                <a:spcPts val="0"/>
              </a:spcAft>
              <a:buClr>
                <a:schemeClr val="lt2"/>
              </a:buClr>
              <a:buSzPct val="104166"/>
              <a:buNone/>
            </a:pPr>
            <a:r>
              <a:rPr lang="en-US"/>
              <a:t>BETH LAGRANGE, M.A., CCC-SLP, CBIS</a:t>
            </a:r>
            <a:endParaRPr/>
          </a:p>
          <a:p>
            <a:pPr indent="0" lvl="0" marL="0" rtl="0" algn="ctr">
              <a:lnSpc>
                <a:spcPct val="120000"/>
              </a:lnSpc>
              <a:spcBef>
                <a:spcPts val="1000"/>
              </a:spcBef>
              <a:spcAft>
                <a:spcPts val="0"/>
              </a:spcAft>
              <a:buClr>
                <a:schemeClr val="lt2"/>
              </a:buClr>
              <a:buSzPct val="104166"/>
              <a:buNone/>
            </a:pPr>
            <a:r>
              <a:rPr lang="en-US"/>
              <a:t>GREG BAILEY, PH.D.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0"/>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600"/>
              <a:buFont typeface="Twentieth Century"/>
              <a:buNone/>
            </a:pPr>
            <a:r>
              <a:rPr lang="en-US">
                <a:solidFill>
                  <a:srgbClr val="3F3F3F"/>
                </a:solidFill>
              </a:rPr>
              <a:t>LIMBIC SYSTEM</a:t>
            </a:r>
            <a:endParaRPr/>
          </a:p>
        </p:txBody>
      </p:sp>
      <p:pic>
        <p:nvPicPr>
          <p:cNvPr descr="limbicsystem" id="177" name="Google Shape;177;p10"/>
          <p:cNvPicPr preferRelativeResize="0"/>
          <p:nvPr>
            <p:ph idx="1" type="body"/>
          </p:nvPr>
        </p:nvPicPr>
        <p:blipFill rotWithShape="1">
          <a:blip r:embed="rId3">
            <a:alphaModFix/>
          </a:blip>
          <a:srcRect b="0" l="0" r="0" t="0"/>
          <a:stretch/>
        </p:blipFill>
        <p:spPr>
          <a:xfrm>
            <a:off x="2933759" y="1767167"/>
            <a:ext cx="6095565" cy="43221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1"/>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3F3F3F"/>
              </a:buClr>
              <a:buSzPct val="90000"/>
              <a:buFont typeface="Twentieth Century"/>
              <a:buNone/>
            </a:pPr>
            <a:r>
              <a:rPr lang="en-US">
                <a:solidFill>
                  <a:srgbClr val="3F3F3F"/>
                </a:solidFill>
              </a:rPr>
              <a:t>MILD TBI AND PTSD: OVERLAPPING SYMPTOMS AND DIAGNOSTIC CLARIFICATION</a:t>
            </a:r>
            <a:endParaRPr/>
          </a:p>
        </p:txBody>
      </p:sp>
      <p:sp>
        <p:nvSpPr>
          <p:cNvPr id="184" name="Google Shape;184;p11"/>
          <p:cNvSpPr txBox="1"/>
          <p:nvPr>
            <p:ph idx="1" type="body"/>
          </p:nvPr>
        </p:nvSpPr>
        <p:spPr>
          <a:xfrm>
            <a:off x="1141413" y="2115840"/>
            <a:ext cx="4878389" cy="4608513"/>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Clr>
                <a:srgbClr val="FFFF00"/>
              </a:buClr>
              <a:buSzPts val="3000"/>
              <a:buChar char="●"/>
            </a:pPr>
            <a:r>
              <a:rPr b="1" lang="en-US" u="sng">
                <a:solidFill>
                  <a:srgbClr val="FFFF00"/>
                </a:solidFill>
              </a:rPr>
              <a:t>Mild TBI</a:t>
            </a:r>
            <a:endParaRPr/>
          </a:p>
          <a:p>
            <a:pPr indent="-223837" lvl="1" marL="681038" rtl="0" algn="l">
              <a:lnSpc>
                <a:spcPct val="120000"/>
              </a:lnSpc>
              <a:spcBef>
                <a:spcPts val="500"/>
              </a:spcBef>
              <a:spcAft>
                <a:spcPts val="0"/>
              </a:spcAft>
              <a:buClr>
                <a:srgbClr val="FFFF66"/>
              </a:buClr>
              <a:buSzPts val="2250"/>
              <a:buFont typeface="Arial"/>
              <a:buNone/>
            </a:pPr>
            <a:r>
              <a:rPr lang="en-US" sz="1800">
                <a:solidFill>
                  <a:srgbClr val="8E2EB1"/>
                </a:solidFill>
                <a:latin typeface="Arial"/>
                <a:ea typeface="Arial"/>
                <a:cs typeface="Arial"/>
                <a:sym typeface="Arial"/>
              </a:rPr>
              <a:t>Insomnia</a:t>
            </a:r>
            <a:endParaRPr/>
          </a:p>
          <a:p>
            <a:pPr indent="-223837" lvl="1" marL="681038" rtl="0" algn="l">
              <a:lnSpc>
                <a:spcPct val="120000"/>
              </a:lnSpc>
              <a:spcBef>
                <a:spcPts val="500"/>
              </a:spcBef>
              <a:spcAft>
                <a:spcPts val="0"/>
              </a:spcAft>
              <a:buClr>
                <a:srgbClr val="FFFF66"/>
              </a:buClr>
              <a:buSzPts val="2250"/>
              <a:buFont typeface="Arial"/>
              <a:buNone/>
            </a:pPr>
            <a:r>
              <a:rPr lang="en-US" sz="1800">
                <a:solidFill>
                  <a:srgbClr val="8E2EB1"/>
                </a:solidFill>
                <a:latin typeface="Arial"/>
                <a:ea typeface="Arial"/>
                <a:cs typeface="Arial"/>
                <a:sym typeface="Arial"/>
              </a:rPr>
              <a:t>Impaired memory</a:t>
            </a:r>
            <a:endParaRPr/>
          </a:p>
          <a:p>
            <a:pPr indent="-223837" lvl="1" marL="681038" rtl="0" algn="l">
              <a:lnSpc>
                <a:spcPct val="120000"/>
              </a:lnSpc>
              <a:spcBef>
                <a:spcPts val="500"/>
              </a:spcBef>
              <a:spcAft>
                <a:spcPts val="0"/>
              </a:spcAft>
              <a:buClr>
                <a:srgbClr val="FFFF66"/>
              </a:buClr>
              <a:buSzPts val="2250"/>
              <a:buFont typeface="Arial"/>
              <a:buNone/>
            </a:pPr>
            <a:r>
              <a:rPr lang="en-US" sz="1800">
                <a:solidFill>
                  <a:srgbClr val="8E2EB1"/>
                </a:solidFill>
                <a:latin typeface="Arial"/>
                <a:ea typeface="Arial"/>
                <a:cs typeface="Arial"/>
                <a:sym typeface="Arial"/>
              </a:rPr>
              <a:t>Poor concentration</a:t>
            </a:r>
            <a:endParaRPr/>
          </a:p>
          <a:p>
            <a:pPr indent="-223837" lvl="1" marL="681038" rtl="0" algn="l">
              <a:lnSpc>
                <a:spcPct val="120000"/>
              </a:lnSpc>
              <a:spcBef>
                <a:spcPts val="500"/>
              </a:spcBef>
              <a:spcAft>
                <a:spcPts val="0"/>
              </a:spcAft>
              <a:buClr>
                <a:srgbClr val="FFFF66"/>
              </a:buClr>
              <a:buSzPts val="2250"/>
              <a:buFont typeface="Arial"/>
              <a:buNone/>
            </a:pPr>
            <a:r>
              <a:rPr lang="en-US" sz="1800">
                <a:solidFill>
                  <a:srgbClr val="8E2EB1"/>
                </a:solidFill>
                <a:latin typeface="Arial"/>
                <a:ea typeface="Arial"/>
                <a:cs typeface="Arial"/>
                <a:sym typeface="Arial"/>
              </a:rPr>
              <a:t>Depression</a:t>
            </a:r>
            <a:endParaRPr/>
          </a:p>
          <a:p>
            <a:pPr indent="-223837" lvl="1" marL="681038" rtl="0" algn="l">
              <a:lnSpc>
                <a:spcPct val="120000"/>
              </a:lnSpc>
              <a:spcBef>
                <a:spcPts val="500"/>
              </a:spcBef>
              <a:spcAft>
                <a:spcPts val="0"/>
              </a:spcAft>
              <a:buClr>
                <a:srgbClr val="FFFF66"/>
              </a:buClr>
              <a:buSzPts val="2250"/>
              <a:buFont typeface="Arial"/>
              <a:buNone/>
            </a:pPr>
            <a:r>
              <a:rPr lang="en-US" sz="1800">
                <a:solidFill>
                  <a:srgbClr val="8E2EB1"/>
                </a:solidFill>
                <a:latin typeface="Arial"/>
                <a:ea typeface="Arial"/>
                <a:cs typeface="Arial"/>
                <a:sym typeface="Arial"/>
              </a:rPr>
              <a:t>Anxiety</a:t>
            </a:r>
            <a:endParaRPr/>
          </a:p>
          <a:p>
            <a:pPr indent="-223837" lvl="1" marL="681038" rtl="0" algn="l">
              <a:lnSpc>
                <a:spcPct val="120000"/>
              </a:lnSpc>
              <a:spcBef>
                <a:spcPts val="500"/>
              </a:spcBef>
              <a:spcAft>
                <a:spcPts val="0"/>
              </a:spcAft>
              <a:buClr>
                <a:srgbClr val="FFFF66"/>
              </a:buClr>
              <a:buSzPts val="2250"/>
              <a:buFont typeface="Arial"/>
              <a:buNone/>
            </a:pPr>
            <a:r>
              <a:rPr lang="en-US" sz="1800">
                <a:solidFill>
                  <a:srgbClr val="8E2EB1"/>
                </a:solidFill>
                <a:latin typeface="Arial"/>
                <a:ea typeface="Arial"/>
                <a:cs typeface="Arial"/>
                <a:sym typeface="Arial"/>
              </a:rPr>
              <a:t>Irritability</a:t>
            </a:r>
            <a:endParaRPr/>
          </a:p>
          <a:p>
            <a:pPr indent="-223837" lvl="1" marL="681038" rtl="0" algn="l">
              <a:lnSpc>
                <a:spcPct val="120000"/>
              </a:lnSpc>
              <a:spcBef>
                <a:spcPts val="500"/>
              </a:spcBef>
              <a:spcAft>
                <a:spcPts val="0"/>
              </a:spcAft>
              <a:buClr>
                <a:srgbClr val="FFFF66"/>
              </a:buClr>
              <a:buSzPts val="2250"/>
              <a:buFont typeface="Arial"/>
              <a:buNone/>
            </a:pPr>
            <a:r>
              <a:rPr lang="en-US" sz="1800">
                <a:solidFill>
                  <a:srgbClr val="8E2EB1"/>
                </a:solidFill>
                <a:latin typeface="Arial"/>
                <a:ea typeface="Arial"/>
                <a:cs typeface="Arial"/>
                <a:sym typeface="Arial"/>
              </a:rPr>
              <a:t>Fatigue</a:t>
            </a:r>
            <a:endParaRPr/>
          </a:p>
          <a:p>
            <a:pPr indent="-223837" lvl="1" marL="681038" rtl="0" algn="l">
              <a:lnSpc>
                <a:spcPct val="120000"/>
              </a:lnSpc>
              <a:spcBef>
                <a:spcPts val="500"/>
              </a:spcBef>
              <a:spcAft>
                <a:spcPts val="0"/>
              </a:spcAft>
              <a:buClr>
                <a:srgbClr val="FFFF66"/>
              </a:buClr>
              <a:buSzPts val="2250"/>
              <a:buFont typeface="Arial"/>
              <a:buNone/>
            </a:pPr>
            <a:r>
              <a:rPr lang="en-US" sz="1800">
                <a:solidFill>
                  <a:srgbClr val="FFFF00"/>
                </a:solidFill>
                <a:latin typeface="Arial"/>
                <a:ea typeface="Arial"/>
                <a:cs typeface="Arial"/>
                <a:sym typeface="Arial"/>
              </a:rPr>
              <a:t>Headache</a:t>
            </a:r>
            <a:endParaRPr/>
          </a:p>
          <a:p>
            <a:pPr indent="-223837" lvl="1" marL="681038" rtl="0" algn="l">
              <a:lnSpc>
                <a:spcPct val="120000"/>
              </a:lnSpc>
              <a:spcBef>
                <a:spcPts val="500"/>
              </a:spcBef>
              <a:spcAft>
                <a:spcPts val="0"/>
              </a:spcAft>
              <a:buClr>
                <a:srgbClr val="FFFF66"/>
              </a:buClr>
              <a:buSzPts val="2250"/>
              <a:buFont typeface="Arial"/>
              <a:buNone/>
            </a:pPr>
            <a:r>
              <a:rPr lang="en-US" sz="1800">
                <a:solidFill>
                  <a:srgbClr val="FFFF00"/>
                </a:solidFill>
                <a:latin typeface="Arial"/>
                <a:ea typeface="Arial"/>
                <a:cs typeface="Arial"/>
                <a:sym typeface="Arial"/>
              </a:rPr>
              <a:t>Dizziness</a:t>
            </a:r>
            <a:endParaRPr/>
          </a:p>
          <a:p>
            <a:pPr indent="-223837" lvl="1" marL="681038" rtl="0" algn="l">
              <a:lnSpc>
                <a:spcPct val="120000"/>
              </a:lnSpc>
              <a:spcBef>
                <a:spcPts val="500"/>
              </a:spcBef>
              <a:spcAft>
                <a:spcPts val="1600"/>
              </a:spcAft>
              <a:buClr>
                <a:srgbClr val="FFFF66"/>
              </a:buClr>
              <a:buSzPts val="2250"/>
              <a:buFont typeface="Arial"/>
              <a:buNone/>
            </a:pPr>
            <a:r>
              <a:rPr lang="en-US" sz="1800">
                <a:solidFill>
                  <a:srgbClr val="FFFF00"/>
                </a:solidFill>
                <a:latin typeface="Arial"/>
                <a:ea typeface="Arial"/>
                <a:cs typeface="Arial"/>
                <a:sym typeface="Arial"/>
              </a:rPr>
              <a:t>Noise/Light intolerance</a:t>
            </a:r>
            <a:endParaRPr sz="1800">
              <a:solidFill>
                <a:srgbClr val="FFFF00"/>
              </a:solidFill>
            </a:endParaRPr>
          </a:p>
        </p:txBody>
      </p:sp>
      <p:sp>
        <p:nvSpPr>
          <p:cNvPr id="185" name="Google Shape;185;p11"/>
          <p:cNvSpPr txBox="1"/>
          <p:nvPr>
            <p:ph idx="2" type="body"/>
          </p:nvPr>
        </p:nvSpPr>
        <p:spPr>
          <a:xfrm>
            <a:off x="6172200" y="2249486"/>
            <a:ext cx="4875211" cy="4608514"/>
          </a:xfrm>
          <a:prstGeom prst="rect">
            <a:avLst/>
          </a:prstGeom>
          <a:noFill/>
          <a:ln>
            <a:noFill/>
          </a:ln>
        </p:spPr>
        <p:txBody>
          <a:bodyPr anchorCtr="0" anchor="t" bIns="45700" lIns="91425" spcFirstLastPara="1" rIns="91425" wrap="square" tIns="45700">
            <a:normAutofit/>
          </a:bodyPr>
          <a:lstStyle/>
          <a:p>
            <a:pPr indent="-342900" lvl="0" marL="342900" rtl="0" algn="l">
              <a:lnSpc>
                <a:spcPct val="70000"/>
              </a:lnSpc>
              <a:spcBef>
                <a:spcPts val="0"/>
              </a:spcBef>
              <a:spcAft>
                <a:spcPts val="0"/>
              </a:spcAft>
              <a:buClr>
                <a:srgbClr val="FF0000"/>
              </a:buClr>
              <a:buSzPts val="3000"/>
              <a:buFont typeface="Twentieth Century"/>
              <a:buChar char="•"/>
            </a:pPr>
            <a:r>
              <a:rPr b="1" lang="en-US" u="sng">
                <a:solidFill>
                  <a:srgbClr val="FF0000"/>
                </a:solidFill>
              </a:rPr>
              <a:t>PTSD</a:t>
            </a:r>
            <a:endParaRPr/>
          </a:p>
          <a:p>
            <a:pPr indent="0" lvl="1" marL="457200" rtl="0" algn="l">
              <a:lnSpc>
                <a:spcPct val="70000"/>
              </a:lnSpc>
              <a:spcBef>
                <a:spcPts val="400"/>
              </a:spcBef>
              <a:spcAft>
                <a:spcPts val="0"/>
              </a:spcAft>
              <a:buClr>
                <a:srgbClr val="FFFF66"/>
              </a:buClr>
              <a:buSzPts val="2500"/>
              <a:buNone/>
            </a:pPr>
            <a:r>
              <a:rPr lang="en-US">
                <a:solidFill>
                  <a:srgbClr val="8E2EB1"/>
                </a:solidFill>
              </a:rPr>
              <a:t>Insomnia</a:t>
            </a:r>
            <a:endParaRPr/>
          </a:p>
          <a:p>
            <a:pPr indent="0" lvl="1" marL="457200" rtl="0" algn="l">
              <a:lnSpc>
                <a:spcPct val="120000"/>
              </a:lnSpc>
              <a:spcBef>
                <a:spcPts val="400"/>
              </a:spcBef>
              <a:spcAft>
                <a:spcPts val="0"/>
              </a:spcAft>
              <a:buClr>
                <a:srgbClr val="FFFF66"/>
              </a:buClr>
              <a:buSzPts val="2500"/>
              <a:buNone/>
            </a:pPr>
            <a:r>
              <a:rPr lang="en-US">
                <a:solidFill>
                  <a:srgbClr val="8E2EB1"/>
                </a:solidFill>
              </a:rPr>
              <a:t>Impaired memory</a:t>
            </a:r>
            <a:endParaRPr/>
          </a:p>
          <a:p>
            <a:pPr indent="0" lvl="1" marL="457200" rtl="0" algn="l">
              <a:lnSpc>
                <a:spcPct val="120000"/>
              </a:lnSpc>
              <a:spcBef>
                <a:spcPts val="400"/>
              </a:spcBef>
              <a:spcAft>
                <a:spcPts val="0"/>
              </a:spcAft>
              <a:buClr>
                <a:srgbClr val="FFFF66"/>
              </a:buClr>
              <a:buSzPts val="2500"/>
              <a:buNone/>
            </a:pPr>
            <a:r>
              <a:rPr lang="en-US">
                <a:solidFill>
                  <a:srgbClr val="8E2EB1"/>
                </a:solidFill>
              </a:rPr>
              <a:t>Poor concentration</a:t>
            </a:r>
            <a:endParaRPr/>
          </a:p>
          <a:p>
            <a:pPr indent="0" lvl="1" marL="457200" rtl="0" algn="l">
              <a:lnSpc>
                <a:spcPct val="120000"/>
              </a:lnSpc>
              <a:spcBef>
                <a:spcPts val="400"/>
              </a:spcBef>
              <a:spcAft>
                <a:spcPts val="0"/>
              </a:spcAft>
              <a:buClr>
                <a:srgbClr val="FFFF66"/>
              </a:buClr>
              <a:buSzPts val="2500"/>
              <a:buNone/>
            </a:pPr>
            <a:r>
              <a:rPr lang="en-US">
                <a:solidFill>
                  <a:srgbClr val="8E2EB1"/>
                </a:solidFill>
              </a:rPr>
              <a:t>Depression</a:t>
            </a:r>
            <a:endParaRPr/>
          </a:p>
          <a:p>
            <a:pPr indent="0" lvl="1" marL="457200" rtl="0" algn="l">
              <a:lnSpc>
                <a:spcPct val="120000"/>
              </a:lnSpc>
              <a:spcBef>
                <a:spcPts val="400"/>
              </a:spcBef>
              <a:spcAft>
                <a:spcPts val="0"/>
              </a:spcAft>
              <a:buClr>
                <a:srgbClr val="FFFF66"/>
              </a:buClr>
              <a:buSzPts val="2500"/>
              <a:buNone/>
            </a:pPr>
            <a:r>
              <a:rPr lang="en-US">
                <a:solidFill>
                  <a:srgbClr val="8E2EB1"/>
                </a:solidFill>
              </a:rPr>
              <a:t>Anxiety</a:t>
            </a:r>
            <a:endParaRPr/>
          </a:p>
          <a:p>
            <a:pPr indent="0" lvl="1" marL="457200" rtl="0" algn="l">
              <a:lnSpc>
                <a:spcPct val="120000"/>
              </a:lnSpc>
              <a:spcBef>
                <a:spcPts val="400"/>
              </a:spcBef>
              <a:spcAft>
                <a:spcPts val="0"/>
              </a:spcAft>
              <a:buClr>
                <a:srgbClr val="FFFF66"/>
              </a:buClr>
              <a:buSzPts val="2500"/>
              <a:buNone/>
            </a:pPr>
            <a:r>
              <a:rPr lang="en-US">
                <a:solidFill>
                  <a:srgbClr val="8E2EB1"/>
                </a:solidFill>
              </a:rPr>
              <a:t>Irritability</a:t>
            </a:r>
            <a:endParaRPr/>
          </a:p>
          <a:p>
            <a:pPr indent="0" lvl="1" marL="457200" rtl="0" algn="l">
              <a:lnSpc>
                <a:spcPct val="90000"/>
              </a:lnSpc>
              <a:spcBef>
                <a:spcPts val="400"/>
              </a:spcBef>
              <a:spcAft>
                <a:spcPts val="0"/>
              </a:spcAft>
              <a:buClr>
                <a:srgbClr val="FFFF66"/>
              </a:buClr>
              <a:buSzPts val="2500"/>
              <a:buNone/>
            </a:pPr>
            <a:r>
              <a:rPr lang="en-US">
                <a:solidFill>
                  <a:srgbClr val="8E2EB1"/>
                </a:solidFill>
              </a:rPr>
              <a:t>Emotional Numbing</a:t>
            </a:r>
            <a:endParaRPr/>
          </a:p>
          <a:p>
            <a:pPr indent="0" lvl="1" marL="457200" rtl="0" algn="l">
              <a:lnSpc>
                <a:spcPct val="90000"/>
              </a:lnSpc>
              <a:spcBef>
                <a:spcPts val="400"/>
              </a:spcBef>
              <a:spcAft>
                <a:spcPts val="0"/>
              </a:spcAft>
              <a:buClr>
                <a:srgbClr val="FFFF66"/>
              </a:buClr>
              <a:buSzPts val="2500"/>
              <a:buNone/>
            </a:pPr>
            <a:r>
              <a:rPr lang="en-US">
                <a:solidFill>
                  <a:srgbClr val="FF0000"/>
                </a:solidFill>
              </a:rPr>
              <a:t>Flashbacks/Nightmares</a:t>
            </a:r>
            <a:endParaRPr/>
          </a:p>
          <a:p>
            <a:pPr indent="0" lvl="1" marL="457200" rtl="0" algn="l">
              <a:lnSpc>
                <a:spcPct val="90000"/>
              </a:lnSpc>
              <a:spcBef>
                <a:spcPts val="400"/>
              </a:spcBef>
              <a:spcAft>
                <a:spcPts val="0"/>
              </a:spcAft>
              <a:buClr>
                <a:srgbClr val="FFFF66"/>
              </a:buClr>
              <a:buSzPts val="2500"/>
              <a:buNone/>
            </a:pPr>
            <a:r>
              <a:rPr lang="en-US">
                <a:solidFill>
                  <a:srgbClr val="FF0000"/>
                </a:solidFill>
              </a:rPr>
              <a:t>Avoidance                  </a:t>
            </a:r>
            <a:endParaRPr/>
          </a:p>
          <a:p>
            <a:pPr indent="-38100" lvl="0" marL="228600" rtl="0" algn="l">
              <a:lnSpc>
                <a:spcPct val="120000"/>
              </a:lnSpc>
              <a:spcBef>
                <a:spcPts val="1000"/>
              </a:spcBef>
              <a:spcAft>
                <a:spcPts val="1600"/>
              </a:spcAft>
              <a:buClr>
                <a:schemeClr val="lt1"/>
              </a:buClr>
              <a:buSzPts val="3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600"/>
              <a:buFont typeface="Twentieth Century"/>
              <a:buNone/>
            </a:pPr>
            <a:r>
              <a:rPr lang="en-US">
                <a:solidFill>
                  <a:srgbClr val="3F3F3F"/>
                </a:solidFill>
              </a:rPr>
              <a:t>TBI AND PTSD</a:t>
            </a:r>
            <a:endParaRPr/>
          </a:p>
        </p:txBody>
      </p:sp>
      <p:sp>
        <p:nvSpPr>
          <p:cNvPr id="191" name="Google Shape;191;p12"/>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120000"/>
              </a:lnSpc>
              <a:spcBef>
                <a:spcPts val="0"/>
              </a:spcBef>
              <a:spcAft>
                <a:spcPts val="0"/>
              </a:spcAft>
              <a:buClr>
                <a:schemeClr val="lt1"/>
              </a:buClr>
              <a:buSzPts val="3000"/>
              <a:buChar char="●"/>
            </a:pPr>
            <a:r>
              <a:rPr lang="en-US"/>
              <a:t>TBI is the most common type of physical injury sustained by Afghanistan and Iraq combatants </a:t>
            </a:r>
            <a:r>
              <a:rPr lang="en-US" sz="1600"/>
              <a:t>(Stein &amp; McAllister, 2009) </a:t>
            </a:r>
            <a:endParaRPr/>
          </a:p>
          <a:p>
            <a:pPr indent="-228600" lvl="0" marL="228600" rtl="0" algn="l">
              <a:lnSpc>
                <a:spcPct val="120000"/>
              </a:lnSpc>
              <a:spcBef>
                <a:spcPts val="1000"/>
              </a:spcBef>
              <a:spcAft>
                <a:spcPts val="0"/>
              </a:spcAft>
              <a:buClr>
                <a:schemeClr val="lt1"/>
              </a:buClr>
              <a:buSzPts val="3000"/>
              <a:buChar char="●"/>
            </a:pPr>
            <a:r>
              <a:rPr lang="en-US"/>
              <a:t> Surveys of soldiers returning from Iraq show that being wounded/injured is associated with increased prevalence for PTSD </a:t>
            </a:r>
            <a:r>
              <a:rPr lang="en-US" sz="1600"/>
              <a:t>(Hoge, et al., 2004)</a:t>
            </a:r>
            <a:endParaRPr/>
          </a:p>
          <a:p>
            <a:pPr indent="-228600" lvl="0" marL="228600" rtl="0" algn="l">
              <a:lnSpc>
                <a:spcPct val="120000"/>
              </a:lnSpc>
              <a:spcBef>
                <a:spcPts val="1000"/>
              </a:spcBef>
              <a:spcAft>
                <a:spcPts val="0"/>
              </a:spcAft>
              <a:buClr>
                <a:schemeClr val="lt1"/>
              </a:buClr>
              <a:buSzPts val="3000"/>
              <a:buChar char="●"/>
            </a:pPr>
            <a:r>
              <a:rPr lang="en-US"/>
              <a:t>People with exposure to blasts have significantly higher levels of PTSD </a:t>
            </a:r>
            <a:r>
              <a:rPr lang="en-US" sz="1600"/>
              <a:t>(Kennedy et al., 2007; Vasterling et al., 2009)</a:t>
            </a:r>
            <a:endParaRPr/>
          </a:p>
          <a:p>
            <a:pPr indent="-38100" lvl="0" marL="228600" rtl="0" algn="l">
              <a:lnSpc>
                <a:spcPct val="120000"/>
              </a:lnSpc>
              <a:spcBef>
                <a:spcPts val="1000"/>
              </a:spcBef>
              <a:spcAft>
                <a:spcPts val="1600"/>
              </a:spcAft>
              <a:buClr>
                <a:schemeClr val="lt1"/>
              </a:buClr>
              <a:buSzPts val="3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95959"/>
              </a:buClr>
              <a:buSzPts val="3600"/>
              <a:buFont typeface="Twentieth Century"/>
              <a:buNone/>
            </a:pPr>
            <a:r>
              <a:rPr lang="en-US">
                <a:solidFill>
                  <a:srgbClr val="595959"/>
                </a:solidFill>
              </a:rPr>
              <a:t>COGNITIVE PROCESSING THERAPY (CPT)</a:t>
            </a:r>
            <a:endParaRPr/>
          </a:p>
        </p:txBody>
      </p:sp>
      <p:sp>
        <p:nvSpPr>
          <p:cNvPr id="198" name="Google Shape;198;p13"/>
          <p:cNvSpPr txBox="1"/>
          <p:nvPr>
            <p:ph idx="1" type="body"/>
          </p:nvPr>
        </p:nvSpPr>
        <p:spPr>
          <a:xfrm>
            <a:off x="1141412" y="1718268"/>
            <a:ext cx="9905999" cy="4830578"/>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lt1"/>
              </a:buClr>
              <a:buSzPts val="2500"/>
              <a:buNone/>
            </a:pPr>
            <a:r>
              <a:rPr lang="en-US" sz="2000"/>
              <a:t>Cognitive Processing Therapy (CPT) is one specific type of Cognitive Behavioral Therapy. CPT teaches how to evaluate and change upsetting thoughts related to trauma. </a:t>
            </a:r>
            <a:endParaRPr/>
          </a:p>
          <a:p>
            <a:pPr indent="0" lvl="0" marL="0" rtl="0" algn="l">
              <a:lnSpc>
                <a:spcPct val="120000"/>
              </a:lnSpc>
              <a:spcBef>
                <a:spcPts val="1000"/>
              </a:spcBef>
              <a:spcAft>
                <a:spcPts val="0"/>
              </a:spcAft>
              <a:buClr>
                <a:schemeClr val="lt1"/>
              </a:buClr>
              <a:buSzPts val="2500"/>
              <a:buNone/>
            </a:pPr>
            <a:r>
              <a:rPr lang="en-US" sz="2000"/>
              <a:t>Changed thoughts = changed emotions</a:t>
            </a:r>
            <a:endParaRPr/>
          </a:p>
          <a:p>
            <a:pPr indent="0" lvl="0" marL="0" rtl="0" algn="l">
              <a:lnSpc>
                <a:spcPct val="120000"/>
              </a:lnSpc>
              <a:spcBef>
                <a:spcPts val="1000"/>
              </a:spcBef>
              <a:spcAft>
                <a:spcPts val="0"/>
              </a:spcAft>
              <a:buClr>
                <a:schemeClr val="lt1"/>
              </a:buClr>
              <a:buSzPts val="2500"/>
              <a:buNone/>
            </a:pPr>
            <a:r>
              <a:rPr lang="en-US" sz="2000"/>
              <a:t>	“Stuck Point” 🡪 Alternative Thought</a:t>
            </a:r>
            <a:endParaRPr/>
          </a:p>
          <a:p>
            <a:pPr indent="0" lvl="0" marL="0" rtl="0" algn="l">
              <a:lnSpc>
                <a:spcPct val="120000"/>
              </a:lnSpc>
              <a:spcBef>
                <a:spcPts val="1000"/>
              </a:spcBef>
              <a:spcAft>
                <a:spcPts val="0"/>
              </a:spcAft>
              <a:buClr>
                <a:schemeClr val="lt1"/>
              </a:buClr>
              <a:buSzPts val="2500"/>
              <a:buNone/>
            </a:pPr>
            <a:r>
              <a:rPr lang="en-US" sz="2000"/>
              <a:t>	ex: Crowds are not safe 🡪 Most crowds are safe  </a:t>
            </a:r>
            <a:endParaRPr/>
          </a:p>
          <a:p>
            <a:pPr indent="0" lvl="0" marL="0" rtl="0" algn="l">
              <a:lnSpc>
                <a:spcPct val="120000"/>
              </a:lnSpc>
              <a:spcBef>
                <a:spcPts val="1000"/>
              </a:spcBef>
              <a:spcAft>
                <a:spcPts val="0"/>
              </a:spcAft>
              <a:buClr>
                <a:schemeClr val="lt1"/>
              </a:buClr>
              <a:buSzPts val="2500"/>
              <a:buNone/>
            </a:pPr>
            <a:r>
              <a:rPr lang="en-US" sz="2000"/>
              <a:t>	ex: No one can be trusted 🡪 There are a lot of people who are trustworthy</a:t>
            </a:r>
            <a:endParaRPr/>
          </a:p>
          <a:p>
            <a:pPr indent="0" lvl="0" marL="0" rtl="0" algn="l">
              <a:lnSpc>
                <a:spcPct val="120000"/>
              </a:lnSpc>
              <a:spcBef>
                <a:spcPts val="1000"/>
              </a:spcBef>
              <a:spcAft>
                <a:spcPts val="0"/>
              </a:spcAft>
              <a:buClr>
                <a:schemeClr val="lt1"/>
              </a:buClr>
              <a:buSzPts val="2500"/>
              <a:buNone/>
            </a:pPr>
            <a:r>
              <a:t/>
            </a:r>
            <a:endParaRPr sz="2000"/>
          </a:p>
          <a:p>
            <a:pPr indent="0" lvl="0" marL="0" rtl="0" algn="l">
              <a:lnSpc>
                <a:spcPct val="120000"/>
              </a:lnSpc>
              <a:spcBef>
                <a:spcPts val="1000"/>
              </a:spcBef>
              <a:spcAft>
                <a:spcPts val="0"/>
              </a:spcAft>
              <a:buClr>
                <a:schemeClr val="lt1"/>
              </a:buClr>
              <a:buSzPts val="2500"/>
              <a:buNone/>
            </a:pPr>
            <a:r>
              <a:rPr lang="en-US" sz="2000"/>
              <a:t>Requires Veterans to talk about their thoughts and </a:t>
            </a:r>
            <a:endParaRPr/>
          </a:p>
          <a:p>
            <a:pPr indent="0" lvl="0" marL="0" rtl="0" algn="l">
              <a:lnSpc>
                <a:spcPct val="120000"/>
              </a:lnSpc>
              <a:spcBef>
                <a:spcPts val="1000"/>
              </a:spcBef>
              <a:spcAft>
                <a:spcPts val="0"/>
              </a:spcAft>
              <a:buClr>
                <a:schemeClr val="lt1"/>
              </a:buClr>
              <a:buSzPts val="2500"/>
              <a:buNone/>
            </a:pPr>
            <a:r>
              <a:rPr lang="en-US" sz="2000"/>
              <a:t>complete assignments and worksheets</a:t>
            </a:r>
            <a:endParaRPr/>
          </a:p>
          <a:p>
            <a:pPr indent="-228600" lvl="1" marL="685800" rtl="0" algn="l">
              <a:lnSpc>
                <a:spcPct val="120000"/>
              </a:lnSpc>
              <a:spcBef>
                <a:spcPts val="500"/>
              </a:spcBef>
              <a:spcAft>
                <a:spcPts val="1600"/>
              </a:spcAft>
              <a:buClr>
                <a:schemeClr val="lt1"/>
              </a:buClr>
              <a:buSzPts val="2500"/>
              <a:buChar char="○"/>
            </a:pPr>
            <a:r>
              <a:rPr lang="en-US" u="sng">
                <a:solidFill>
                  <a:schemeClr val="hlink"/>
                </a:solidFill>
                <a:hlinkClick r:id="rId3"/>
              </a:rPr>
              <a:t>PTSD : Decision Aid (va.gov)</a:t>
            </a:r>
            <a:r>
              <a:rPr lang="en-US"/>
              <a:t>                 </a:t>
            </a:r>
            <a:r>
              <a:rPr lang="en-US" u="sng">
                <a:solidFill>
                  <a:schemeClr val="hlink"/>
                </a:solidFill>
                <a:hlinkClick r:id="rId4"/>
              </a:rPr>
              <a:t>Videos - PTSD: National Center for PTSD (va.gov)</a:t>
            </a:r>
            <a:endParaRPr/>
          </a:p>
        </p:txBody>
      </p:sp>
      <p:pic>
        <p:nvPicPr>
          <p:cNvPr id="199" name="Google Shape;199;p13"/>
          <p:cNvPicPr preferRelativeResize="0"/>
          <p:nvPr/>
        </p:nvPicPr>
        <p:blipFill rotWithShape="1">
          <a:blip r:embed="rId5">
            <a:alphaModFix/>
          </a:blip>
          <a:srcRect b="0" l="0" r="0" t="0"/>
          <a:stretch/>
        </p:blipFill>
        <p:spPr>
          <a:xfrm>
            <a:off x="6532440" y="4527858"/>
            <a:ext cx="4352925" cy="1581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alpha val="35690"/>
          </a:schemeClr>
        </a:solidFill>
      </p:bgPr>
    </p:bg>
    <p:spTree>
      <p:nvGrpSpPr>
        <p:cNvPr id="204" name="Shape 204"/>
        <p:cNvGrpSpPr/>
        <p:nvPr/>
      </p:nvGrpSpPr>
      <p:grpSpPr>
        <a:xfrm>
          <a:off x="0" y="0"/>
          <a:ext cx="0" cy="0"/>
          <a:chOff x="0" y="0"/>
          <a:chExt cx="0" cy="0"/>
        </a:xfrm>
      </p:grpSpPr>
      <p:sp>
        <p:nvSpPr>
          <p:cNvPr id="205" name="Google Shape;205;p14"/>
          <p:cNvSpPr txBox="1"/>
          <p:nvPr>
            <p:ph type="title"/>
          </p:nvPr>
        </p:nvSpPr>
        <p:spPr>
          <a:xfrm>
            <a:off x="1141411" y="619126"/>
            <a:ext cx="9906000" cy="147796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95959"/>
              </a:buClr>
              <a:buSzPts val="3600"/>
              <a:buFont typeface="Twentieth Century"/>
              <a:buNone/>
            </a:pPr>
            <a:r>
              <a:rPr lang="en-US">
                <a:solidFill>
                  <a:srgbClr val="595959"/>
                </a:solidFill>
              </a:rPr>
              <a:t>FT. THOMAS DIVISION OF THE CINCINNATI VA MEDICAL CENTER </a:t>
            </a:r>
            <a:endParaRPr/>
          </a:p>
        </p:txBody>
      </p:sp>
      <p:sp>
        <p:nvSpPr>
          <p:cNvPr id="206" name="Google Shape;206;p14"/>
          <p:cNvSpPr txBox="1"/>
          <p:nvPr>
            <p:ph idx="1" type="body"/>
          </p:nvPr>
        </p:nvSpPr>
        <p:spPr>
          <a:xfrm>
            <a:off x="1370019" y="2249486"/>
            <a:ext cx="4649783"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1600"/>
              </a:spcAft>
              <a:buClr>
                <a:schemeClr val="lt1"/>
              </a:buClr>
              <a:buSzPts val="3000"/>
              <a:buNone/>
            </a:pPr>
            <a:r>
              <a:t/>
            </a:r>
            <a:endParaRPr/>
          </a:p>
        </p:txBody>
      </p:sp>
      <p:pic>
        <p:nvPicPr>
          <p:cNvPr id="207" name="Google Shape;207;p14"/>
          <p:cNvPicPr preferRelativeResize="0"/>
          <p:nvPr>
            <p:ph idx="2" type="body"/>
          </p:nvPr>
        </p:nvPicPr>
        <p:blipFill rotWithShape="1">
          <a:blip r:embed="rId4">
            <a:alphaModFix/>
          </a:blip>
          <a:srcRect b="0" l="0" r="0" t="0"/>
          <a:stretch/>
        </p:blipFill>
        <p:spPr>
          <a:xfrm>
            <a:off x="599898" y="1810610"/>
            <a:ext cx="5265207" cy="2717800"/>
          </a:xfrm>
          <a:prstGeom prst="rect">
            <a:avLst/>
          </a:prstGeom>
          <a:noFill/>
          <a:ln>
            <a:noFill/>
          </a:ln>
        </p:spPr>
      </p:pic>
      <p:sp>
        <p:nvSpPr>
          <p:cNvPr id="208" name="Google Shape;208;p14"/>
          <p:cNvSpPr txBox="1"/>
          <p:nvPr>
            <p:ph idx="3" type="body"/>
          </p:nvPr>
        </p:nvSpPr>
        <p:spPr>
          <a:xfrm>
            <a:off x="6400808" y="2249485"/>
            <a:ext cx="4646602"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1600"/>
              </a:spcAft>
              <a:buClr>
                <a:schemeClr val="lt1"/>
              </a:buClr>
              <a:buSzPts val="3000"/>
              <a:buNone/>
            </a:pPr>
            <a:r>
              <a:t/>
            </a:r>
            <a:endParaRPr/>
          </a:p>
        </p:txBody>
      </p:sp>
      <p:pic>
        <p:nvPicPr>
          <p:cNvPr descr="A picture containing grass, outdoor, sky, building&#10;&#10;Description automatically generated" id="209" name="Google Shape;209;p14"/>
          <p:cNvPicPr preferRelativeResize="0"/>
          <p:nvPr>
            <p:ph idx="4" type="body"/>
          </p:nvPr>
        </p:nvPicPr>
        <p:blipFill rotWithShape="1">
          <a:blip r:embed="rId5">
            <a:alphaModFix/>
          </a:blip>
          <a:srcRect b="0" l="0" r="0" t="0"/>
          <a:stretch/>
        </p:blipFill>
        <p:spPr>
          <a:xfrm>
            <a:off x="7254240" y="1794548"/>
            <a:ext cx="4711338" cy="2919554"/>
          </a:xfrm>
          <a:prstGeom prst="rect">
            <a:avLst/>
          </a:prstGeom>
          <a:noFill/>
          <a:ln>
            <a:noFill/>
          </a:ln>
        </p:spPr>
      </p:pic>
      <p:pic>
        <p:nvPicPr>
          <p:cNvPr descr="Veterans say they are being forced to leave Ft. Thomas VA with no place to  live | WKRC" id="210" name="Google Shape;210;p14"/>
          <p:cNvPicPr preferRelativeResize="0"/>
          <p:nvPr/>
        </p:nvPicPr>
        <p:blipFill rotWithShape="1">
          <a:blip r:embed="rId6">
            <a:alphaModFix/>
          </a:blip>
          <a:srcRect b="0" l="0" r="0" t="0"/>
          <a:stretch/>
        </p:blipFill>
        <p:spPr>
          <a:xfrm>
            <a:off x="3586198" y="3225795"/>
            <a:ext cx="5093518" cy="3476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5"/>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90000"/>
              <a:buFont typeface="Twentieth Century"/>
              <a:buNone/>
            </a:pPr>
            <a:r>
              <a:rPr lang="en-US">
                <a:solidFill>
                  <a:schemeClr val="dk1"/>
                </a:solidFill>
              </a:rPr>
              <a:t>PTSD RESIDENTIAL TREATMENT PROGRAMS</a:t>
            </a:r>
            <a:br>
              <a:rPr lang="en-US" u="sng"/>
            </a:br>
            <a:br>
              <a:rPr lang="en-US"/>
            </a:br>
            <a:r>
              <a:rPr lang="en-US"/>
              <a:t>3-COHORT PROGRAM </a:t>
            </a:r>
            <a:endParaRPr/>
          </a:p>
        </p:txBody>
      </p:sp>
      <p:sp>
        <p:nvSpPr>
          <p:cNvPr id="217" name="Google Shape;217;p15"/>
          <p:cNvSpPr txBox="1"/>
          <p:nvPr>
            <p:ph idx="1" type="body"/>
          </p:nvPr>
        </p:nvSpPr>
        <p:spPr>
          <a:xfrm>
            <a:off x="1141410" y="2674463"/>
            <a:ext cx="3196899" cy="685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1600"/>
              </a:spcAft>
              <a:buClr>
                <a:srgbClr val="595959"/>
              </a:buClr>
              <a:buSzPts val="3000"/>
              <a:buNone/>
            </a:pPr>
            <a:r>
              <a:rPr lang="en-US">
                <a:solidFill>
                  <a:srgbClr val="595959"/>
                </a:solidFill>
              </a:rPr>
              <a:t>WOMEN’S PTSD RESIDENTIAL PROGRAM</a:t>
            </a:r>
            <a:endParaRPr/>
          </a:p>
        </p:txBody>
      </p:sp>
      <p:sp>
        <p:nvSpPr>
          <p:cNvPr id="218" name="Google Shape;218;p15"/>
          <p:cNvSpPr txBox="1"/>
          <p:nvPr>
            <p:ph idx="2" type="body"/>
          </p:nvPr>
        </p:nvSpPr>
        <p:spPr>
          <a:xfrm>
            <a:off x="1127918" y="3360263"/>
            <a:ext cx="3208735" cy="2430936"/>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1600"/>
              </a:spcAft>
              <a:buClr>
                <a:schemeClr val="lt1"/>
              </a:buClr>
              <a:buSzPts val="1750"/>
              <a:buNone/>
            </a:pPr>
            <a:r>
              <a:t/>
            </a:r>
            <a:endParaRPr/>
          </a:p>
        </p:txBody>
      </p:sp>
      <p:sp>
        <p:nvSpPr>
          <p:cNvPr id="219" name="Google Shape;219;p15"/>
          <p:cNvSpPr txBox="1"/>
          <p:nvPr>
            <p:ph idx="3" type="body"/>
          </p:nvPr>
        </p:nvSpPr>
        <p:spPr>
          <a:xfrm>
            <a:off x="4514766" y="2677635"/>
            <a:ext cx="3184385" cy="685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1600"/>
              </a:spcAft>
              <a:buClr>
                <a:srgbClr val="595959"/>
              </a:buClr>
              <a:buSzPts val="3000"/>
              <a:buNone/>
            </a:pPr>
            <a:r>
              <a:rPr lang="en-US">
                <a:solidFill>
                  <a:srgbClr val="595959"/>
                </a:solidFill>
              </a:rPr>
              <a:t>MEN’S PTSD RESIDENTIAL PROGRAM</a:t>
            </a:r>
            <a:endParaRPr/>
          </a:p>
        </p:txBody>
      </p:sp>
      <p:sp>
        <p:nvSpPr>
          <p:cNvPr id="220" name="Google Shape;220;p15"/>
          <p:cNvSpPr txBox="1"/>
          <p:nvPr>
            <p:ph idx="4" type="body"/>
          </p:nvPr>
        </p:nvSpPr>
        <p:spPr>
          <a:xfrm>
            <a:off x="4504213" y="3363435"/>
            <a:ext cx="3195830" cy="2430936"/>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1600"/>
              </a:spcAft>
              <a:buClr>
                <a:schemeClr val="lt1"/>
              </a:buClr>
              <a:buSzPts val="1750"/>
              <a:buNone/>
            </a:pPr>
            <a:r>
              <a:t/>
            </a:r>
            <a:endParaRPr/>
          </a:p>
        </p:txBody>
      </p:sp>
      <p:sp>
        <p:nvSpPr>
          <p:cNvPr id="221" name="Google Shape;221;p15"/>
          <p:cNvSpPr txBox="1"/>
          <p:nvPr>
            <p:ph idx="5" type="body"/>
          </p:nvPr>
        </p:nvSpPr>
        <p:spPr>
          <a:xfrm>
            <a:off x="7852442" y="2674463"/>
            <a:ext cx="3194968" cy="685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1600"/>
              </a:spcAft>
              <a:buClr>
                <a:srgbClr val="595959"/>
              </a:buClr>
              <a:buSzPts val="3000"/>
              <a:buNone/>
            </a:pPr>
            <a:r>
              <a:rPr lang="en-US">
                <a:solidFill>
                  <a:srgbClr val="595959"/>
                </a:solidFill>
              </a:rPr>
              <a:t>MEN’S PTSD/TBI RESIDENTIAL PROGRAM</a:t>
            </a:r>
            <a:endParaRPr/>
          </a:p>
        </p:txBody>
      </p:sp>
      <p:sp>
        <p:nvSpPr>
          <p:cNvPr id="222" name="Google Shape;222;p15"/>
          <p:cNvSpPr txBox="1"/>
          <p:nvPr>
            <p:ph idx="6" type="body"/>
          </p:nvPr>
        </p:nvSpPr>
        <p:spPr>
          <a:xfrm>
            <a:off x="7852442" y="3360263"/>
            <a:ext cx="3194968" cy="2430936"/>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1600"/>
              </a:spcAft>
              <a:buClr>
                <a:schemeClr val="lt1"/>
              </a:buClr>
              <a:buSzPts val="1750"/>
              <a:buNone/>
            </a:pPr>
            <a:r>
              <a:t/>
            </a:r>
            <a:endParaRPr/>
          </a:p>
        </p:txBody>
      </p:sp>
      <p:pic>
        <p:nvPicPr>
          <p:cNvPr descr="Checkmark with solid fill" id="223" name="Google Shape;223;p15"/>
          <p:cNvPicPr preferRelativeResize="0"/>
          <p:nvPr/>
        </p:nvPicPr>
        <p:blipFill rotWithShape="1">
          <a:blip r:embed="rId3">
            <a:alphaModFix/>
          </a:blip>
          <a:srcRect b="0" l="0" r="0" t="0"/>
          <a:stretch/>
        </p:blipFill>
        <p:spPr>
          <a:xfrm>
            <a:off x="2190205" y="4182229"/>
            <a:ext cx="914400" cy="914400"/>
          </a:xfrm>
          <a:prstGeom prst="rect">
            <a:avLst/>
          </a:prstGeom>
          <a:noFill/>
          <a:ln>
            <a:noFill/>
          </a:ln>
        </p:spPr>
      </p:pic>
      <p:pic>
        <p:nvPicPr>
          <p:cNvPr descr="Checkmark with solid fill" id="224" name="Google Shape;224;p15"/>
          <p:cNvPicPr preferRelativeResize="0"/>
          <p:nvPr/>
        </p:nvPicPr>
        <p:blipFill rotWithShape="1">
          <a:blip r:embed="rId4">
            <a:alphaModFix/>
          </a:blip>
          <a:srcRect b="0" l="0" r="0" t="0"/>
          <a:stretch/>
        </p:blipFill>
        <p:spPr>
          <a:xfrm>
            <a:off x="5644928" y="4212270"/>
            <a:ext cx="914400" cy="914400"/>
          </a:xfrm>
          <a:prstGeom prst="rect">
            <a:avLst/>
          </a:prstGeom>
          <a:noFill/>
          <a:ln>
            <a:noFill/>
          </a:ln>
        </p:spPr>
      </p:pic>
      <p:pic>
        <p:nvPicPr>
          <p:cNvPr descr="Checkmark with solid fill" id="225" name="Google Shape;225;p15"/>
          <p:cNvPicPr preferRelativeResize="0"/>
          <p:nvPr/>
        </p:nvPicPr>
        <p:blipFill rotWithShape="1">
          <a:blip r:embed="rId5">
            <a:alphaModFix/>
          </a:blip>
          <a:srcRect b="0" l="0" r="0" t="0"/>
          <a:stretch/>
        </p:blipFill>
        <p:spPr>
          <a:xfrm>
            <a:off x="9187542" y="4175196"/>
            <a:ext cx="914400" cy="9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US">
                <a:solidFill>
                  <a:schemeClr val="dk1"/>
                </a:solidFill>
              </a:rPr>
              <a:t>PTSD RESIDENTIAL TREATMENT PROGRAMS</a:t>
            </a:r>
            <a:endParaRPr/>
          </a:p>
        </p:txBody>
      </p:sp>
      <p:sp>
        <p:nvSpPr>
          <p:cNvPr id="232" name="Google Shape;232;p16"/>
          <p:cNvSpPr txBox="1"/>
          <p:nvPr>
            <p:ph idx="1" type="body"/>
          </p:nvPr>
        </p:nvSpPr>
        <p:spPr>
          <a:xfrm>
            <a:off x="1141412" y="1861746"/>
            <a:ext cx="9905999" cy="4377736"/>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lt1"/>
              </a:buClr>
              <a:buSzPts val="3000"/>
              <a:buNone/>
            </a:pPr>
            <a:r>
              <a:rPr lang="en-US"/>
              <a:t>Goal: Help Veterans learn how to decrease their distress due to PTSD and related symptoms</a:t>
            </a:r>
            <a:endParaRPr/>
          </a:p>
          <a:p>
            <a:pPr indent="0" lvl="0" marL="0" rtl="0" algn="l">
              <a:lnSpc>
                <a:spcPct val="120000"/>
              </a:lnSpc>
              <a:spcBef>
                <a:spcPts val="1000"/>
              </a:spcBef>
              <a:spcAft>
                <a:spcPts val="0"/>
              </a:spcAft>
              <a:buClr>
                <a:srgbClr val="E18405"/>
              </a:buClr>
              <a:buSzPts val="3000"/>
              <a:buNone/>
            </a:pPr>
            <a:r>
              <a:rPr lang="en-US">
                <a:solidFill>
                  <a:srgbClr val="E18405"/>
                </a:solidFill>
              </a:rPr>
              <a:t>SYMPTOM REDUCTION AND IMPROVEMENT IN FUNCTIONING</a:t>
            </a:r>
            <a:endParaRPr/>
          </a:p>
          <a:p>
            <a:pPr indent="-228600" lvl="0" marL="228600" rtl="0" algn="l">
              <a:lnSpc>
                <a:spcPct val="120000"/>
              </a:lnSpc>
              <a:spcBef>
                <a:spcPts val="1000"/>
              </a:spcBef>
              <a:spcAft>
                <a:spcPts val="0"/>
              </a:spcAft>
              <a:buClr>
                <a:schemeClr val="lt1"/>
              </a:buClr>
              <a:buSzPts val="3000"/>
              <a:buChar char="●"/>
            </a:pPr>
            <a:r>
              <a:rPr lang="en-US"/>
              <a:t>Participate in intensive PTSD treatment with supplemental services</a:t>
            </a:r>
            <a:endParaRPr/>
          </a:p>
          <a:p>
            <a:pPr indent="-228600" lvl="0" marL="228600" rtl="0" algn="l">
              <a:lnSpc>
                <a:spcPct val="120000"/>
              </a:lnSpc>
              <a:spcBef>
                <a:spcPts val="1000"/>
              </a:spcBef>
              <a:spcAft>
                <a:spcPts val="0"/>
              </a:spcAft>
              <a:buClr>
                <a:schemeClr val="lt1"/>
              </a:buClr>
              <a:buSzPts val="3000"/>
              <a:buChar char="●"/>
            </a:pPr>
            <a:r>
              <a:rPr lang="en-US"/>
              <a:t>7-week duration</a:t>
            </a:r>
            <a:endParaRPr/>
          </a:p>
          <a:p>
            <a:pPr indent="-228600" lvl="0" marL="228600" rtl="0" algn="l">
              <a:lnSpc>
                <a:spcPct val="120000"/>
              </a:lnSpc>
              <a:spcBef>
                <a:spcPts val="1000"/>
              </a:spcBef>
              <a:spcAft>
                <a:spcPts val="0"/>
              </a:spcAft>
              <a:buClr>
                <a:schemeClr val="lt1"/>
              </a:buClr>
              <a:buSzPts val="3000"/>
              <a:buChar char="●"/>
            </a:pPr>
            <a:r>
              <a:rPr lang="en-US"/>
              <a:t>Veterans of all ages/conflicts are eligible</a:t>
            </a:r>
            <a:endParaRPr/>
          </a:p>
          <a:p>
            <a:pPr indent="-228600" lvl="0" marL="228600" rtl="0" algn="l">
              <a:lnSpc>
                <a:spcPct val="120000"/>
              </a:lnSpc>
              <a:spcBef>
                <a:spcPts val="1000"/>
              </a:spcBef>
              <a:spcAft>
                <a:spcPts val="0"/>
              </a:spcAft>
              <a:buClr>
                <a:schemeClr val="lt1"/>
              </a:buClr>
              <a:buSzPts val="3000"/>
              <a:buChar char="●"/>
            </a:pPr>
            <a:r>
              <a:rPr lang="en-US"/>
              <a:t>Must meet certain criteria</a:t>
            </a:r>
            <a:endParaRPr>
              <a:solidFill>
                <a:srgbClr val="E18405"/>
              </a:solidFill>
            </a:endParaRPr>
          </a:p>
          <a:p>
            <a:pPr indent="0" lvl="0" marL="0" rtl="0" algn="l">
              <a:lnSpc>
                <a:spcPct val="120000"/>
              </a:lnSpc>
              <a:spcBef>
                <a:spcPts val="1000"/>
              </a:spcBef>
              <a:spcAft>
                <a:spcPts val="1600"/>
              </a:spcAft>
              <a:buClr>
                <a:schemeClr val="lt1"/>
              </a:buClr>
              <a:buSzPts val="30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7"/>
          <p:cNvSpPr txBox="1"/>
          <p:nvPr>
            <p:ph type="title"/>
          </p:nvPr>
        </p:nvSpPr>
        <p:spPr>
          <a:xfrm>
            <a:off x="1237208" y="214974"/>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US">
                <a:solidFill>
                  <a:schemeClr val="dk1"/>
                </a:solidFill>
              </a:rPr>
              <a:t>ADMISSION WEEK</a:t>
            </a:r>
            <a:endParaRPr/>
          </a:p>
        </p:txBody>
      </p:sp>
      <p:sp>
        <p:nvSpPr>
          <p:cNvPr id="238" name="Google Shape;238;p17"/>
          <p:cNvSpPr txBox="1"/>
          <p:nvPr>
            <p:ph idx="1" type="body"/>
          </p:nvPr>
        </p:nvSpPr>
        <p:spPr>
          <a:xfrm>
            <a:off x="1142548" y="4071186"/>
            <a:ext cx="9905999" cy="2429692"/>
          </a:xfrm>
          <a:prstGeom prst="rect">
            <a:avLst/>
          </a:prstGeom>
          <a:noFill/>
          <a:ln>
            <a:noFill/>
          </a:ln>
        </p:spPr>
        <p:txBody>
          <a:bodyPr anchorCtr="0" anchor="t" bIns="45700" lIns="91425" spcFirstLastPara="1" rIns="91425" wrap="square" tIns="45700">
            <a:normAutofit fontScale="62500" lnSpcReduction="10000"/>
          </a:bodyPr>
          <a:lstStyle/>
          <a:p>
            <a:pPr indent="-214312" lvl="0" marL="228600" rtl="0" algn="l">
              <a:lnSpc>
                <a:spcPct val="120000"/>
              </a:lnSpc>
              <a:spcBef>
                <a:spcPts val="0"/>
              </a:spcBef>
              <a:spcAft>
                <a:spcPts val="0"/>
              </a:spcAft>
              <a:buClr>
                <a:schemeClr val="lt1"/>
              </a:buClr>
              <a:buSzPct val="125000"/>
              <a:buChar char="●"/>
            </a:pPr>
            <a:r>
              <a:rPr lang="en-US"/>
              <a:t>H/o TBI is documented in the PTSD Residential Treatment Consult and a full chart review is completed</a:t>
            </a:r>
            <a:endParaRPr/>
          </a:p>
          <a:p>
            <a:pPr indent="-214312" lvl="0" marL="228600" rtl="0" algn="l">
              <a:lnSpc>
                <a:spcPct val="120000"/>
              </a:lnSpc>
              <a:spcBef>
                <a:spcPts val="1000"/>
              </a:spcBef>
              <a:spcAft>
                <a:spcPts val="0"/>
              </a:spcAft>
              <a:buClr>
                <a:schemeClr val="lt1"/>
              </a:buClr>
              <a:buSzPct val="125000"/>
              <a:buChar char="●"/>
            </a:pPr>
            <a:r>
              <a:rPr lang="en-US"/>
              <a:t>Speech, language and cognitive evaluation completed with any Veteran that has h/o TBI</a:t>
            </a:r>
            <a:endParaRPr/>
          </a:p>
          <a:p>
            <a:pPr indent="-214312" lvl="0" marL="228600" rtl="0" algn="l">
              <a:lnSpc>
                <a:spcPct val="120000"/>
              </a:lnSpc>
              <a:spcBef>
                <a:spcPts val="1000"/>
              </a:spcBef>
              <a:spcAft>
                <a:spcPts val="0"/>
              </a:spcAft>
              <a:buClr>
                <a:schemeClr val="lt1"/>
              </a:buClr>
              <a:buSzPct val="125000"/>
              <a:buChar char="●"/>
            </a:pPr>
            <a:r>
              <a:rPr lang="en-US"/>
              <a:t>Neuropsychological evaluation may also be completed </a:t>
            </a:r>
            <a:endParaRPr/>
          </a:p>
          <a:p>
            <a:pPr indent="-214312" lvl="0" marL="228600" rtl="0" algn="l">
              <a:lnSpc>
                <a:spcPct val="120000"/>
              </a:lnSpc>
              <a:spcBef>
                <a:spcPts val="1000"/>
              </a:spcBef>
              <a:spcAft>
                <a:spcPts val="0"/>
              </a:spcAft>
              <a:buClr>
                <a:schemeClr val="lt1"/>
              </a:buClr>
              <a:buSzPct val="125000"/>
              <a:buChar char="●"/>
            </a:pPr>
            <a:r>
              <a:rPr lang="en-US"/>
              <a:t>Veterans without h/o TBI will also be seen for speech therapy evaluation if deemed appropriate by treatment team</a:t>
            </a:r>
            <a:endParaRPr/>
          </a:p>
          <a:p>
            <a:pPr indent="-214312" lvl="0" marL="228600" rtl="0" algn="l">
              <a:lnSpc>
                <a:spcPct val="120000"/>
              </a:lnSpc>
              <a:spcBef>
                <a:spcPts val="1000"/>
              </a:spcBef>
              <a:spcAft>
                <a:spcPts val="1600"/>
              </a:spcAft>
              <a:buClr>
                <a:schemeClr val="lt1"/>
              </a:buClr>
              <a:buSzPct val="125000"/>
              <a:buChar char="●"/>
            </a:pPr>
            <a:r>
              <a:rPr lang="en-US"/>
              <a:t>PTSD symptoms assessed pre and post treatment via Clinician-Administered PTSD Scale (CAPS) and weekly via PTSD Checklist (PCL)</a:t>
            </a:r>
            <a:endParaRPr/>
          </a:p>
        </p:txBody>
      </p:sp>
      <p:graphicFrame>
        <p:nvGraphicFramePr>
          <p:cNvPr id="239" name="Google Shape;239;p17"/>
          <p:cNvGraphicFramePr/>
          <p:nvPr/>
        </p:nvGraphicFramePr>
        <p:xfrm>
          <a:off x="1142548" y="1627168"/>
          <a:ext cx="3000000" cy="3000000"/>
        </p:xfrm>
        <a:graphic>
          <a:graphicData uri="http://schemas.openxmlformats.org/drawingml/2006/table">
            <a:tbl>
              <a:tblPr bandRow="1" firstCol="1" firstRow="1">
                <a:noFill/>
                <a:tableStyleId>{9AFE51A2-1EDD-4733-82B3-41545F4C470B}</a:tableStyleId>
              </a:tblPr>
              <a:tblGrid>
                <a:gridCol w="440150"/>
                <a:gridCol w="1204750"/>
                <a:gridCol w="849300"/>
                <a:gridCol w="842475"/>
                <a:gridCol w="963500"/>
                <a:gridCol w="1455075"/>
                <a:gridCol w="872725"/>
                <a:gridCol w="1143475"/>
                <a:gridCol w="920375"/>
                <a:gridCol w="1215325"/>
              </a:tblGrid>
              <a:tr h="768000">
                <a:tc gridSpan="10">
                  <a:txBody>
                    <a:bodyPr/>
                    <a:lstStyle/>
                    <a:p>
                      <a:pPr indent="0" lvl="0" marL="0" marR="0" rtl="0" algn="ctr">
                        <a:lnSpc>
                          <a:spcPct val="115000"/>
                        </a:lnSpc>
                        <a:spcBef>
                          <a:spcPts val="0"/>
                        </a:spcBef>
                        <a:spcAft>
                          <a:spcPts val="0"/>
                        </a:spcAft>
                        <a:buNone/>
                      </a:pPr>
                      <a:r>
                        <a:rPr lang="en-US" sz="1400" u="none" cap="none" strike="noStrike"/>
                        <a:t>Admission Assessments</a:t>
                      </a:r>
                      <a:endParaRPr/>
                    </a:p>
                    <a:p>
                      <a:pPr indent="0" lvl="0" marL="0" marR="0" rtl="0" algn="ctr">
                        <a:lnSpc>
                          <a:spcPct val="115000"/>
                        </a:lnSpc>
                        <a:spcBef>
                          <a:spcPts val="0"/>
                        </a:spcBef>
                        <a:spcAft>
                          <a:spcPts val="0"/>
                        </a:spcAft>
                        <a:buNone/>
                      </a:pPr>
                      <a:r>
                        <a:rPr lang="en-US" sz="1400" u="none" cap="none" strike="noStrike"/>
                        <a:t>PTSD Residential Program</a:t>
                      </a:r>
                      <a:endParaRPr sz="1400" u="none" cap="none" strike="noStrike">
                        <a:latin typeface="Calibri"/>
                        <a:ea typeface="Calibri"/>
                        <a:cs typeface="Calibri"/>
                        <a:sym typeface="Calibri"/>
                      </a:endParaRPr>
                    </a:p>
                  </a:txBody>
                  <a:tcPr marT="0" marB="0" marR="69700" marL="69700"/>
                </a:tc>
                <a:tc hMerge="1"/>
                <a:tc hMerge="1"/>
                <a:tc hMerge="1"/>
                <a:tc hMerge="1"/>
                <a:tc hMerge="1"/>
                <a:tc hMerge="1"/>
                <a:tc hMerge="1"/>
                <a:tc hMerge="1"/>
                <a:tc hMerge="1"/>
              </a:tr>
              <a:tr h="1551300">
                <a:tc>
                  <a:txBody>
                    <a:bodyPr/>
                    <a:lstStyle/>
                    <a:p>
                      <a:pPr indent="0" lvl="0" marL="0" marR="0" rtl="0" algn="l">
                        <a:lnSpc>
                          <a:spcPct val="104642"/>
                        </a:lnSpc>
                        <a:spcBef>
                          <a:spcPts val="0"/>
                        </a:spcBef>
                        <a:spcAft>
                          <a:spcPts val="0"/>
                        </a:spcAft>
                        <a:buNone/>
                      </a:pPr>
                      <a:r>
                        <a:t/>
                      </a:r>
                      <a:endParaRPr sz="1400" u="none" cap="none" strike="noStrike">
                        <a:latin typeface="Calibri"/>
                        <a:ea typeface="Calibri"/>
                        <a:cs typeface="Calibri"/>
                        <a:sym typeface="Calibri"/>
                      </a:endParaRPr>
                    </a:p>
                  </a:txBody>
                  <a:tcPr marT="0" marB="0" marR="69700" marL="69700"/>
                </a:tc>
                <a:tc>
                  <a:txBody>
                    <a:bodyPr/>
                    <a:lstStyle/>
                    <a:p>
                      <a:pPr indent="0" lvl="0" marL="0" marR="0" rtl="0" algn="ctr">
                        <a:lnSpc>
                          <a:spcPct val="115000"/>
                        </a:lnSpc>
                        <a:spcBef>
                          <a:spcPts val="0"/>
                        </a:spcBef>
                        <a:spcAft>
                          <a:spcPts val="0"/>
                        </a:spcAft>
                        <a:buNone/>
                      </a:pPr>
                      <a:r>
                        <a:rPr lang="en-US" sz="1400" u="none" cap="none" strike="noStrike"/>
                        <a:t>Med Rec</a:t>
                      </a:r>
                      <a:endParaRPr/>
                    </a:p>
                  </a:txBody>
                  <a:tcPr marT="0" marB="0" marR="69700" marL="69700"/>
                </a:tc>
                <a:tc>
                  <a:txBody>
                    <a:bodyPr/>
                    <a:lstStyle/>
                    <a:p>
                      <a:pPr indent="0" lvl="0" marL="0" marR="0" rtl="0" algn="ctr">
                        <a:lnSpc>
                          <a:spcPct val="115000"/>
                        </a:lnSpc>
                        <a:spcBef>
                          <a:spcPts val="0"/>
                        </a:spcBef>
                        <a:spcAft>
                          <a:spcPts val="0"/>
                        </a:spcAft>
                        <a:buNone/>
                      </a:pPr>
                      <a:r>
                        <a:rPr lang="en-US" sz="1400" u="none" cap="none" strike="noStrike"/>
                        <a:t>Nursing</a:t>
                      </a:r>
                      <a:endParaRPr/>
                    </a:p>
                    <a:p>
                      <a:pPr indent="0" lvl="0" marL="0" marR="0" rtl="0" algn="ctr">
                        <a:lnSpc>
                          <a:spcPct val="115000"/>
                        </a:lnSpc>
                        <a:spcBef>
                          <a:spcPts val="0"/>
                        </a:spcBef>
                        <a:spcAft>
                          <a:spcPts val="0"/>
                        </a:spcAft>
                        <a:buNone/>
                      </a:pPr>
                      <a:r>
                        <a:rPr lang="en-US" sz="1400" u="none" cap="none" strike="noStrike"/>
                        <a:t> </a:t>
                      </a:r>
                      <a:endParaRPr sz="1400" u="none" cap="none" strike="noStrike">
                        <a:latin typeface="Calibri"/>
                        <a:ea typeface="Calibri"/>
                        <a:cs typeface="Calibri"/>
                        <a:sym typeface="Calibri"/>
                      </a:endParaRPr>
                    </a:p>
                  </a:txBody>
                  <a:tcPr marT="0" marB="0" marR="69700" marL="69700"/>
                </a:tc>
                <a:tc>
                  <a:txBody>
                    <a:bodyPr/>
                    <a:lstStyle/>
                    <a:p>
                      <a:pPr indent="0" lvl="0" marL="0" marR="0" rtl="0" algn="ctr">
                        <a:lnSpc>
                          <a:spcPct val="115000"/>
                        </a:lnSpc>
                        <a:spcBef>
                          <a:spcPts val="0"/>
                        </a:spcBef>
                        <a:spcAft>
                          <a:spcPts val="0"/>
                        </a:spcAft>
                        <a:buNone/>
                      </a:pPr>
                      <a:r>
                        <a:rPr lang="en-US" sz="1400" u="none" cap="none" strike="noStrike"/>
                        <a:t>History &amp; Physical</a:t>
                      </a:r>
                      <a:endParaRPr/>
                    </a:p>
                  </a:txBody>
                  <a:tcPr marT="0" marB="0" marR="69700" marL="69700"/>
                </a:tc>
                <a:tc>
                  <a:txBody>
                    <a:bodyPr/>
                    <a:lstStyle/>
                    <a:p>
                      <a:pPr indent="0" lvl="0" marL="0" marR="0" rtl="0" algn="ctr">
                        <a:lnSpc>
                          <a:spcPct val="115000"/>
                        </a:lnSpc>
                        <a:spcBef>
                          <a:spcPts val="0"/>
                        </a:spcBef>
                        <a:spcAft>
                          <a:spcPts val="0"/>
                        </a:spcAft>
                        <a:buNone/>
                      </a:pPr>
                      <a:r>
                        <a:rPr lang="en-US" sz="1400" u="none" cap="none" strike="noStrike"/>
                        <a:t>Psychiatric Interview</a:t>
                      </a:r>
                      <a:endParaRPr/>
                    </a:p>
                    <a:p>
                      <a:pPr indent="0" lvl="0" marL="0" marR="0" rtl="0" algn="ctr">
                        <a:lnSpc>
                          <a:spcPct val="115000"/>
                        </a:lnSpc>
                        <a:spcBef>
                          <a:spcPts val="0"/>
                        </a:spcBef>
                        <a:spcAft>
                          <a:spcPts val="0"/>
                        </a:spcAft>
                        <a:buNone/>
                      </a:pPr>
                      <a:r>
                        <a:rPr lang="en-US" sz="1400" u="none" cap="none" strike="noStrike"/>
                        <a:t> </a:t>
                      </a:r>
                      <a:endParaRPr sz="1400" u="none" cap="none" strike="noStrike">
                        <a:latin typeface="Calibri"/>
                        <a:ea typeface="Calibri"/>
                        <a:cs typeface="Calibri"/>
                        <a:sym typeface="Calibri"/>
                      </a:endParaRPr>
                    </a:p>
                  </a:txBody>
                  <a:tcPr marT="0" marB="0" marR="69700" marL="69700"/>
                </a:tc>
                <a:tc>
                  <a:txBody>
                    <a:bodyPr/>
                    <a:lstStyle/>
                    <a:p>
                      <a:pPr indent="0" lvl="0" marL="0" marR="0" rtl="0" algn="ctr">
                        <a:lnSpc>
                          <a:spcPct val="115000"/>
                        </a:lnSpc>
                        <a:spcBef>
                          <a:spcPts val="0"/>
                        </a:spcBef>
                        <a:spcAft>
                          <a:spcPts val="0"/>
                        </a:spcAft>
                        <a:buNone/>
                      </a:pPr>
                      <a:r>
                        <a:rPr lang="en-US" sz="1400" u="none" cap="none" strike="noStrike"/>
                        <a:t>MHS Intake</a:t>
                      </a:r>
                      <a:endParaRPr/>
                    </a:p>
                  </a:txBody>
                  <a:tcPr marT="0" marB="0" marR="69700" marL="69700"/>
                </a:tc>
                <a:tc>
                  <a:txBody>
                    <a:bodyPr/>
                    <a:lstStyle/>
                    <a:p>
                      <a:pPr indent="0" lvl="0" marL="0" marR="0" rtl="0" algn="ctr">
                        <a:lnSpc>
                          <a:spcPct val="115000"/>
                        </a:lnSpc>
                        <a:spcBef>
                          <a:spcPts val="0"/>
                        </a:spcBef>
                        <a:spcAft>
                          <a:spcPts val="0"/>
                        </a:spcAft>
                        <a:buNone/>
                      </a:pPr>
                      <a:r>
                        <a:rPr lang="en-US" sz="1400" u="none" cap="none" strike="noStrike"/>
                        <a:t>Neuro-</a:t>
                      </a:r>
                      <a:endParaRPr/>
                    </a:p>
                    <a:p>
                      <a:pPr indent="0" lvl="0" marL="0" marR="0" rtl="0" algn="ctr">
                        <a:lnSpc>
                          <a:spcPct val="115000"/>
                        </a:lnSpc>
                        <a:spcBef>
                          <a:spcPts val="0"/>
                        </a:spcBef>
                        <a:spcAft>
                          <a:spcPts val="0"/>
                        </a:spcAft>
                        <a:buNone/>
                      </a:pPr>
                      <a:r>
                        <a:rPr lang="en-US" sz="1400" u="none" cap="none" strike="noStrike"/>
                        <a:t>Psychology</a:t>
                      </a:r>
                      <a:endParaRPr/>
                    </a:p>
                  </a:txBody>
                  <a:tcPr marT="0" marB="0" marR="0" marL="0"/>
                </a:tc>
                <a:tc>
                  <a:txBody>
                    <a:bodyPr/>
                    <a:lstStyle/>
                    <a:p>
                      <a:pPr indent="0" lvl="0" marL="0" marR="0" rtl="0" algn="ctr">
                        <a:lnSpc>
                          <a:spcPct val="115000"/>
                        </a:lnSpc>
                        <a:spcBef>
                          <a:spcPts val="0"/>
                        </a:spcBef>
                        <a:spcAft>
                          <a:spcPts val="0"/>
                        </a:spcAft>
                        <a:buNone/>
                      </a:pPr>
                      <a:r>
                        <a:rPr lang="en-US" sz="1400" u="none" cap="none" strike="noStrike"/>
                        <a:t>Spirituality Assessment</a:t>
                      </a:r>
                      <a:endParaRPr/>
                    </a:p>
                  </a:txBody>
                  <a:tcPr marT="0" marB="0" marR="69700" marL="69700"/>
                </a:tc>
                <a:tc>
                  <a:txBody>
                    <a:bodyPr/>
                    <a:lstStyle/>
                    <a:p>
                      <a:pPr indent="0" lvl="0" marL="0" marR="0" rtl="0" algn="ctr">
                        <a:lnSpc>
                          <a:spcPct val="115000"/>
                        </a:lnSpc>
                        <a:spcBef>
                          <a:spcPts val="0"/>
                        </a:spcBef>
                        <a:spcAft>
                          <a:spcPts val="0"/>
                        </a:spcAft>
                        <a:buNone/>
                      </a:pPr>
                      <a:r>
                        <a:rPr lang="en-US" sz="1400" u="none" cap="none" strike="noStrike"/>
                        <a:t>Speech Assessment</a:t>
                      </a:r>
                      <a:endParaRPr sz="1400" u="none" cap="none" strike="noStrike">
                        <a:latin typeface="Calibri"/>
                        <a:ea typeface="Calibri"/>
                        <a:cs typeface="Calibri"/>
                        <a:sym typeface="Calibri"/>
                      </a:endParaRPr>
                    </a:p>
                  </a:txBody>
                  <a:tcPr marT="0" marB="0" marR="69700" marL="69700"/>
                </a:tc>
                <a:tc>
                  <a:txBody>
                    <a:bodyPr/>
                    <a:lstStyle/>
                    <a:p>
                      <a:pPr indent="0" lvl="0" marL="0" marR="0" rtl="0" algn="ctr">
                        <a:lnSpc>
                          <a:spcPct val="115000"/>
                        </a:lnSpc>
                        <a:spcBef>
                          <a:spcPts val="0"/>
                        </a:spcBef>
                        <a:spcAft>
                          <a:spcPts val="0"/>
                        </a:spcAft>
                        <a:buNone/>
                      </a:pPr>
                      <a:r>
                        <a:rPr lang="en-US" sz="1400" u="none" cap="none" strike="noStrike"/>
                        <a:t>Recreation Assessment</a:t>
                      </a:r>
                      <a:endParaRPr/>
                    </a:p>
                  </a:txBody>
                  <a:tcPr marT="0" marB="0" marR="69700" marL="6970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8"/>
          <p:cNvSpPr txBox="1"/>
          <p:nvPr>
            <p:ph type="title"/>
          </p:nvPr>
        </p:nvSpPr>
        <p:spPr>
          <a:xfrm>
            <a:off x="957292" y="-56366"/>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t/>
            </a:r>
            <a:endParaRPr/>
          </a:p>
        </p:txBody>
      </p:sp>
      <p:sp>
        <p:nvSpPr>
          <p:cNvPr id="245" name="Google Shape;245;p18"/>
          <p:cNvSpPr txBox="1"/>
          <p:nvPr>
            <p:ph idx="1" type="body"/>
          </p:nvPr>
        </p:nvSpPr>
        <p:spPr>
          <a:xfrm>
            <a:off x="287973" y="1909853"/>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1600"/>
              </a:spcAft>
              <a:buClr>
                <a:schemeClr val="lt1"/>
              </a:buClr>
              <a:buSzPts val="3000"/>
              <a:buChar char="●"/>
            </a:pPr>
            <a:r>
              <a:rPr lang="en-US"/>
              <a:t>PTSD Checklist (PCL)</a:t>
            </a:r>
            <a:endParaRPr/>
          </a:p>
        </p:txBody>
      </p:sp>
      <p:pic>
        <p:nvPicPr>
          <p:cNvPr id="246" name="Google Shape;246;p18"/>
          <p:cNvPicPr preferRelativeResize="0"/>
          <p:nvPr/>
        </p:nvPicPr>
        <p:blipFill rotWithShape="1">
          <a:blip r:embed="rId3">
            <a:alphaModFix/>
          </a:blip>
          <a:srcRect b="0" l="0" r="47467" t="0"/>
          <a:stretch/>
        </p:blipFill>
        <p:spPr>
          <a:xfrm>
            <a:off x="4023360" y="0"/>
            <a:ext cx="7454538"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9"/>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US">
                <a:solidFill>
                  <a:schemeClr val="dk1"/>
                </a:solidFill>
              </a:rPr>
              <a:t>WEEKS 2-7</a:t>
            </a:r>
            <a:endParaRPr/>
          </a:p>
        </p:txBody>
      </p:sp>
      <p:sp>
        <p:nvSpPr>
          <p:cNvPr id="252" name="Google Shape;252;p19"/>
          <p:cNvSpPr txBox="1"/>
          <p:nvPr>
            <p:ph idx="1" type="body"/>
          </p:nvPr>
        </p:nvSpPr>
        <p:spPr>
          <a:xfrm>
            <a:off x="1141412" y="1718268"/>
            <a:ext cx="9905999" cy="4908955"/>
          </a:xfrm>
          <a:prstGeom prst="rect">
            <a:avLst/>
          </a:prstGeom>
          <a:noFill/>
          <a:ln>
            <a:noFill/>
          </a:ln>
        </p:spPr>
        <p:txBody>
          <a:bodyPr anchorCtr="0" anchor="t" bIns="45700" lIns="91425" spcFirstLastPara="1" rIns="91425" wrap="square" tIns="45700">
            <a:normAutofit fontScale="85000" lnSpcReduction="20000"/>
          </a:bodyPr>
          <a:lstStyle/>
          <a:p>
            <a:pPr indent="-200025" lvl="0" marL="228600" rtl="0" algn="l">
              <a:lnSpc>
                <a:spcPct val="120000"/>
              </a:lnSpc>
              <a:spcBef>
                <a:spcPts val="0"/>
              </a:spcBef>
              <a:spcAft>
                <a:spcPts val="0"/>
              </a:spcAft>
              <a:buClr>
                <a:schemeClr val="lt1"/>
              </a:buClr>
              <a:buSzPct val="125000"/>
              <a:buChar char="●"/>
            </a:pPr>
            <a:r>
              <a:rPr lang="en-US"/>
              <a:t>Individual treatment sessions:</a:t>
            </a:r>
            <a:endParaRPr/>
          </a:p>
          <a:p>
            <a:pPr indent="-200025" lvl="1" marL="685800" rtl="0" algn="l">
              <a:lnSpc>
                <a:spcPct val="120000"/>
              </a:lnSpc>
              <a:spcBef>
                <a:spcPts val="500"/>
              </a:spcBef>
              <a:spcAft>
                <a:spcPts val="0"/>
              </a:spcAft>
              <a:buClr>
                <a:schemeClr val="lt1"/>
              </a:buClr>
              <a:buSzPct val="125000"/>
              <a:buChar char="○"/>
            </a:pPr>
            <a:r>
              <a:rPr lang="en-US" sz="2400"/>
              <a:t>CPT (x2/week)</a:t>
            </a:r>
            <a:endParaRPr/>
          </a:p>
          <a:p>
            <a:pPr indent="-200025" lvl="1" marL="685800" rtl="0" algn="l">
              <a:lnSpc>
                <a:spcPct val="120000"/>
              </a:lnSpc>
              <a:spcBef>
                <a:spcPts val="500"/>
              </a:spcBef>
              <a:spcAft>
                <a:spcPts val="0"/>
              </a:spcAft>
              <a:buClr>
                <a:schemeClr val="lt1"/>
              </a:buClr>
              <a:buSzPct val="125000"/>
              <a:buChar char="○"/>
            </a:pPr>
            <a:r>
              <a:rPr lang="en-US" sz="2400"/>
              <a:t>Psychiatry</a:t>
            </a:r>
            <a:endParaRPr/>
          </a:p>
          <a:p>
            <a:pPr indent="-200025" lvl="0" marL="228600" rtl="0" algn="l">
              <a:lnSpc>
                <a:spcPct val="120000"/>
              </a:lnSpc>
              <a:spcBef>
                <a:spcPts val="1000"/>
              </a:spcBef>
              <a:spcAft>
                <a:spcPts val="0"/>
              </a:spcAft>
              <a:buClr>
                <a:schemeClr val="lt1"/>
              </a:buClr>
              <a:buSzPct val="125000"/>
              <a:buChar char="●"/>
            </a:pPr>
            <a:r>
              <a:rPr lang="en-US"/>
              <a:t>Adjunct individual sessions as needed:</a:t>
            </a:r>
            <a:endParaRPr/>
          </a:p>
          <a:p>
            <a:pPr indent="-200025" lvl="1" marL="685800" rtl="0" algn="l">
              <a:lnSpc>
                <a:spcPct val="120000"/>
              </a:lnSpc>
              <a:spcBef>
                <a:spcPts val="500"/>
              </a:spcBef>
              <a:spcAft>
                <a:spcPts val="0"/>
              </a:spcAft>
              <a:buClr>
                <a:schemeClr val="lt1"/>
              </a:buClr>
              <a:buSzPct val="125000"/>
              <a:buChar char="○"/>
            </a:pPr>
            <a:r>
              <a:rPr lang="en-US" sz="2400"/>
              <a:t>Relapse prevention</a:t>
            </a:r>
            <a:endParaRPr/>
          </a:p>
          <a:p>
            <a:pPr indent="-200025" lvl="1" marL="685800" rtl="0" algn="l">
              <a:lnSpc>
                <a:spcPct val="120000"/>
              </a:lnSpc>
              <a:spcBef>
                <a:spcPts val="500"/>
              </a:spcBef>
              <a:spcAft>
                <a:spcPts val="0"/>
              </a:spcAft>
              <a:buClr>
                <a:schemeClr val="lt1"/>
              </a:buClr>
              <a:buSzPct val="125000"/>
              <a:buChar char="○"/>
            </a:pPr>
            <a:r>
              <a:rPr lang="en-US" sz="2400"/>
              <a:t>Speech therapy</a:t>
            </a:r>
            <a:endParaRPr/>
          </a:p>
          <a:p>
            <a:pPr indent="-200025" lvl="1" marL="685800" rtl="0" algn="l">
              <a:lnSpc>
                <a:spcPct val="120000"/>
              </a:lnSpc>
              <a:spcBef>
                <a:spcPts val="500"/>
              </a:spcBef>
              <a:spcAft>
                <a:spcPts val="0"/>
              </a:spcAft>
              <a:buClr>
                <a:schemeClr val="lt1"/>
              </a:buClr>
              <a:buSzPct val="125000"/>
              <a:buChar char="○"/>
            </a:pPr>
            <a:r>
              <a:rPr lang="en-US" sz="2400"/>
              <a:t>Nursing assistance with med planner</a:t>
            </a:r>
            <a:endParaRPr/>
          </a:p>
          <a:p>
            <a:pPr indent="-200025" lvl="1" marL="685800" rtl="0" algn="l">
              <a:lnSpc>
                <a:spcPct val="120000"/>
              </a:lnSpc>
              <a:spcBef>
                <a:spcPts val="500"/>
              </a:spcBef>
              <a:spcAft>
                <a:spcPts val="0"/>
              </a:spcAft>
              <a:buClr>
                <a:schemeClr val="lt1"/>
              </a:buClr>
              <a:buSzPct val="125000"/>
              <a:buChar char="○"/>
            </a:pPr>
            <a:r>
              <a:rPr lang="en-US" sz="2400"/>
              <a:t>Dietician</a:t>
            </a:r>
            <a:endParaRPr/>
          </a:p>
          <a:p>
            <a:pPr indent="-69850" lvl="1" marL="685800" rtl="0" algn="l">
              <a:lnSpc>
                <a:spcPct val="120000"/>
              </a:lnSpc>
              <a:spcBef>
                <a:spcPts val="500"/>
              </a:spcBef>
              <a:spcAft>
                <a:spcPts val="0"/>
              </a:spcAft>
              <a:buClr>
                <a:schemeClr val="lt1"/>
              </a:buClr>
              <a:buSzPct val="131578"/>
              <a:buNone/>
            </a:pPr>
            <a:r>
              <a:t/>
            </a:r>
            <a:endParaRPr/>
          </a:p>
          <a:p>
            <a:pPr indent="-69850" lvl="1" marL="685800" rtl="0" algn="l">
              <a:lnSpc>
                <a:spcPct val="120000"/>
              </a:lnSpc>
              <a:spcBef>
                <a:spcPts val="500"/>
              </a:spcBef>
              <a:spcAft>
                <a:spcPts val="0"/>
              </a:spcAft>
              <a:buClr>
                <a:schemeClr val="lt1"/>
              </a:buClr>
              <a:buSzPct val="131578"/>
              <a:buNone/>
            </a:pPr>
            <a:r>
              <a:t/>
            </a:r>
            <a:endParaRPr/>
          </a:p>
          <a:p>
            <a:pPr indent="-69850" lvl="1" marL="685800" rtl="0" algn="l">
              <a:lnSpc>
                <a:spcPct val="120000"/>
              </a:lnSpc>
              <a:spcBef>
                <a:spcPts val="500"/>
              </a:spcBef>
              <a:spcAft>
                <a:spcPts val="1600"/>
              </a:spcAft>
              <a:buClr>
                <a:schemeClr val="lt1"/>
              </a:buClr>
              <a:buSzPct val="131578"/>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600"/>
              <a:buFont typeface="Twentieth Century"/>
              <a:buNone/>
            </a:pPr>
            <a:r>
              <a:rPr lang="en-US">
                <a:solidFill>
                  <a:srgbClr val="3F3F3F"/>
                </a:solidFill>
              </a:rPr>
              <a:t>DISCLOSURES</a:t>
            </a:r>
            <a:r>
              <a:rPr lang="en-US"/>
              <a:t> </a:t>
            </a:r>
            <a:endParaRPr/>
          </a:p>
        </p:txBody>
      </p:sp>
      <p:sp>
        <p:nvSpPr>
          <p:cNvPr id="124" name="Google Shape;124;p2"/>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1600"/>
              </a:spcAft>
              <a:buClr>
                <a:schemeClr val="lt1"/>
              </a:buClr>
              <a:buSzPts val="3000"/>
              <a:buChar char="●"/>
            </a:pPr>
            <a:r>
              <a:rPr lang="en-US"/>
              <a:t>Both are salaried employees of the Cincinnati VA Medical Center and work within the PTSD/TBI Residential Treatment Program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0"/>
          <p:cNvSpPr txBox="1"/>
          <p:nvPr>
            <p:ph idx="1" type="body"/>
          </p:nvPr>
        </p:nvSpPr>
        <p:spPr>
          <a:xfrm>
            <a:off x="931525" y="1039427"/>
            <a:ext cx="3684864" cy="4779146"/>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20000"/>
              </a:lnSpc>
              <a:spcBef>
                <a:spcPts val="0"/>
              </a:spcBef>
              <a:spcAft>
                <a:spcPts val="0"/>
              </a:spcAft>
              <a:buClr>
                <a:srgbClr val="FFFF00"/>
              </a:buClr>
              <a:buSzPct val="125000"/>
              <a:buNone/>
            </a:pPr>
            <a:r>
              <a:rPr lang="en-US" u="sng">
                <a:solidFill>
                  <a:srgbClr val="FFFF00"/>
                </a:solidFill>
              </a:rPr>
              <a:t>Compensatory Cognitive Training</a:t>
            </a:r>
            <a:r>
              <a:rPr lang="en-US"/>
              <a:t> </a:t>
            </a:r>
            <a:r>
              <a:rPr lang="en-US">
                <a:solidFill>
                  <a:srgbClr val="FFFF00"/>
                </a:solidFill>
              </a:rPr>
              <a:t>(CCT) </a:t>
            </a:r>
            <a:r>
              <a:rPr lang="en-US"/>
              <a:t>and </a:t>
            </a:r>
            <a:r>
              <a:rPr lang="en-US" u="sng">
                <a:solidFill>
                  <a:srgbClr val="FFFF00"/>
                </a:solidFill>
              </a:rPr>
              <a:t>Social Cognition Rehabilitation</a:t>
            </a:r>
            <a:r>
              <a:rPr lang="en-US"/>
              <a:t> for Veterans with TBI and PTSD</a:t>
            </a:r>
            <a:endParaRPr/>
          </a:p>
          <a:p>
            <a:pPr indent="0" lvl="0" marL="0" rtl="0" algn="l">
              <a:lnSpc>
                <a:spcPct val="120000"/>
              </a:lnSpc>
              <a:spcBef>
                <a:spcPts val="1000"/>
              </a:spcBef>
              <a:spcAft>
                <a:spcPts val="0"/>
              </a:spcAft>
              <a:buClr>
                <a:schemeClr val="lt1"/>
              </a:buClr>
              <a:buSzPct val="125000"/>
              <a:buNone/>
            </a:pPr>
            <a:r>
              <a:t/>
            </a:r>
            <a:endParaRPr/>
          </a:p>
          <a:p>
            <a:pPr indent="0" lvl="0" marL="0" rtl="0" algn="l">
              <a:lnSpc>
                <a:spcPct val="120000"/>
              </a:lnSpc>
              <a:spcBef>
                <a:spcPts val="1000"/>
              </a:spcBef>
              <a:spcAft>
                <a:spcPts val="1600"/>
              </a:spcAft>
              <a:buClr>
                <a:schemeClr val="lt1"/>
              </a:buClr>
              <a:buSzPct val="125000"/>
              <a:buNone/>
            </a:pPr>
            <a:r>
              <a:rPr lang="en-US"/>
              <a:t>CPT group, relapse prevention, spirituality, nutrition, peer support, recreational therapy, anger management, distress tolerance, yoga, weekend goal setting, fresh air*</a:t>
            </a:r>
            <a:endParaRPr/>
          </a:p>
        </p:txBody>
      </p:sp>
      <p:graphicFrame>
        <p:nvGraphicFramePr>
          <p:cNvPr id="258" name="Google Shape;258;p20"/>
          <p:cNvGraphicFramePr/>
          <p:nvPr/>
        </p:nvGraphicFramePr>
        <p:xfrm>
          <a:off x="4918229" y="2"/>
          <a:ext cx="3000000" cy="3000000"/>
        </p:xfrm>
        <a:graphic>
          <a:graphicData uri="http://schemas.openxmlformats.org/drawingml/2006/table">
            <a:tbl>
              <a:tblPr>
                <a:noFill/>
                <a:tableStyleId>{9AFE51A2-1EDD-4733-82B3-41545F4C470B}</a:tableStyleId>
              </a:tblPr>
              <a:tblGrid>
                <a:gridCol w="499375"/>
                <a:gridCol w="499375"/>
                <a:gridCol w="488750"/>
                <a:gridCol w="499375"/>
                <a:gridCol w="499375"/>
                <a:gridCol w="499375"/>
                <a:gridCol w="499375"/>
                <a:gridCol w="499375"/>
                <a:gridCol w="488750"/>
                <a:gridCol w="499375"/>
                <a:gridCol w="499375"/>
                <a:gridCol w="494050"/>
                <a:gridCol w="494050"/>
                <a:gridCol w="988100"/>
              </a:tblGrid>
              <a:tr h="110350">
                <a:tc>
                  <a:txBody>
                    <a:bodyPr/>
                    <a:lstStyle/>
                    <a:p>
                      <a:pPr indent="0" lvl="0" marL="0" marR="0" rtl="0" algn="l">
                        <a:spcBef>
                          <a:spcPts val="0"/>
                        </a:spcBef>
                        <a:spcAft>
                          <a:spcPts val="0"/>
                        </a:spcAft>
                        <a:buNone/>
                      </a:pPr>
                      <a:r>
                        <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13">
                  <a:txBody>
                    <a:bodyPr/>
                    <a:lstStyle/>
                    <a:p>
                      <a:pPr indent="0" lvl="0" marL="0" marR="0" rtl="0" algn="ctr">
                        <a:spcBef>
                          <a:spcPts val="0"/>
                        </a:spcBef>
                        <a:spcAft>
                          <a:spcPts val="0"/>
                        </a:spcAft>
                        <a:buNone/>
                      </a:pPr>
                      <a:r>
                        <a:rPr lang="en-US" sz="800" u="none" cap="none" strike="noStrike"/>
                        <a:t>Men's HYBRID COVID19 XIV   7/26/21-09/10/21 Weeks 2-6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hMerge="1"/>
                <a:tc hMerge="1"/>
                <a:tc hMerge="1"/>
                <a:tc hMerge="1"/>
                <a:tc hMerge="1"/>
                <a:tc hMerge="1"/>
                <a:tc hMerge="1"/>
                <a:tc hMerge="1"/>
                <a:tc hMerge="1"/>
                <a:tc hMerge="1"/>
                <a:tc hMerge="1"/>
                <a:tc hMerge="1"/>
              </a:tr>
              <a:tr h="112650">
                <a:tc>
                  <a:txBody>
                    <a:bodyPr/>
                    <a:lstStyle/>
                    <a:p>
                      <a:pPr indent="0" lvl="0" marL="0" marR="0" rtl="0" algn="l">
                        <a:spcBef>
                          <a:spcPts val="0"/>
                        </a:spcBef>
                        <a:spcAft>
                          <a:spcPts val="0"/>
                        </a:spcAft>
                        <a:buNone/>
                      </a:pPr>
                      <a:r>
                        <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13">
                  <a:txBody>
                    <a:bodyPr/>
                    <a:lstStyle/>
                    <a:p>
                      <a:pPr indent="0" lvl="0" marL="0" marR="0" rtl="0" algn="ctr">
                        <a:spcBef>
                          <a:spcPts val="0"/>
                        </a:spcBef>
                        <a:spcAft>
                          <a:spcPts val="0"/>
                        </a:spcAft>
                        <a:buNone/>
                      </a:pPr>
                      <a:r>
                        <a:rPr lang="en-US" sz="800" u="none" cap="none" strike="noStrike"/>
                        <a:t>STANDARD WEEKLY Residential PTSD Program Schedule</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hMerge="1"/>
                <a:tc hMerge="1"/>
                <a:tc hMerge="1"/>
                <a:tc hMerge="1"/>
                <a:tc hMerge="1"/>
                <a:tc hMerge="1"/>
                <a:tc hMerge="1"/>
                <a:tc hMerge="1"/>
                <a:tc hMerge="1"/>
                <a:tc hMerge="1"/>
                <a:tc hMerge="1"/>
                <a:tc hMerge="1"/>
              </a:tr>
              <a:tr h="216825">
                <a:tc>
                  <a:txBody>
                    <a:bodyPr/>
                    <a:lstStyle/>
                    <a:p>
                      <a:pPr indent="0" lvl="0" marL="0" marR="0" rtl="0" algn="l">
                        <a:spcBef>
                          <a:spcPts val="0"/>
                        </a:spcBef>
                        <a:spcAft>
                          <a:spcPts val="0"/>
                        </a:spcAft>
                        <a:buNone/>
                      </a:pPr>
                      <a:r>
                        <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a:txBody>
                    <a:bodyPr/>
                    <a:lstStyle/>
                    <a:p>
                      <a:pPr indent="0" lvl="0" marL="0" marR="0" rtl="0" algn="ctr">
                        <a:spcBef>
                          <a:spcPts val="0"/>
                        </a:spcBef>
                        <a:spcAft>
                          <a:spcPts val="0"/>
                        </a:spcAft>
                        <a:buNone/>
                      </a:pPr>
                      <a:r>
                        <a:rPr lang="en-US" sz="800" u="none" cap="none" strike="noStrike"/>
                        <a:t>Monday</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a:txBody>
                    <a:bodyPr/>
                    <a:lstStyle/>
                    <a:p>
                      <a:pPr indent="0" lvl="0" marL="0" marR="0" rtl="0" algn="ctr">
                        <a:spcBef>
                          <a:spcPts val="0"/>
                        </a:spcBef>
                        <a:spcAft>
                          <a:spcPts val="0"/>
                        </a:spcAft>
                        <a:buNone/>
                      </a:pPr>
                      <a:r>
                        <a:rPr lang="en-US" sz="800" u="none" cap="none" strike="noStrike"/>
                        <a:t> </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a:txBody>
                    <a:bodyPr/>
                    <a:lstStyle/>
                    <a:p>
                      <a:pPr indent="0" lvl="0" marL="0" marR="0" rtl="0" algn="ctr">
                        <a:spcBef>
                          <a:spcPts val="0"/>
                        </a:spcBef>
                        <a:spcAft>
                          <a:spcPts val="0"/>
                        </a:spcAft>
                        <a:buNone/>
                      </a:pPr>
                      <a:r>
                        <a:rPr lang="en-US" sz="800" u="none" cap="none" strike="noStrike"/>
                        <a:t>Tuesday</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hMerge="1"/>
                <a:tc>
                  <a:txBody>
                    <a:bodyPr/>
                    <a:lstStyle/>
                    <a:p>
                      <a:pPr indent="0" lvl="0" marL="0" marR="0" rtl="0" algn="ctr">
                        <a:spcBef>
                          <a:spcPts val="0"/>
                        </a:spcBef>
                        <a:spcAft>
                          <a:spcPts val="0"/>
                        </a:spcAft>
                        <a:buNone/>
                      </a:pPr>
                      <a:r>
                        <a:rPr lang="en-US" sz="800" u="none" cap="none" strike="noStrike"/>
                        <a:t>Wednesday</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a:txBody>
                    <a:bodyPr/>
                    <a:lstStyle/>
                    <a:p>
                      <a:pPr indent="0" lvl="0" marL="0" marR="0" rtl="0" algn="ctr">
                        <a:spcBef>
                          <a:spcPts val="0"/>
                        </a:spcBef>
                        <a:spcAft>
                          <a:spcPts val="0"/>
                        </a:spcAft>
                        <a:buNone/>
                      </a:pPr>
                      <a:r>
                        <a:rPr lang="en-US" sz="800" u="none" cap="none" strike="noStrike"/>
                        <a:t> </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a:txBody>
                    <a:bodyPr/>
                    <a:lstStyle/>
                    <a:p>
                      <a:pPr indent="0" lvl="0" marL="0" marR="0" rtl="0" algn="ctr">
                        <a:spcBef>
                          <a:spcPts val="0"/>
                        </a:spcBef>
                        <a:spcAft>
                          <a:spcPts val="0"/>
                        </a:spcAft>
                        <a:buNone/>
                      </a:pPr>
                      <a:r>
                        <a:rPr lang="en-US" sz="800" u="none" cap="none" strike="noStrike"/>
                        <a:t>Thursday</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hMerge="1"/>
                <a:tc>
                  <a:txBody>
                    <a:bodyPr/>
                    <a:lstStyle/>
                    <a:p>
                      <a:pPr indent="0" lvl="0" marL="0" marR="0" rtl="0" algn="ctr">
                        <a:spcBef>
                          <a:spcPts val="0"/>
                        </a:spcBef>
                        <a:spcAft>
                          <a:spcPts val="0"/>
                        </a:spcAft>
                        <a:buNone/>
                      </a:pPr>
                      <a:r>
                        <a:rPr lang="en-US" sz="800" u="none" cap="none" strike="noStrike"/>
                        <a:t>Friday</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a:txBody>
                    <a:bodyPr/>
                    <a:lstStyle/>
                    <a:p>
                      <a:pPr indent="0" lvl="0" marL="0" marR="0" rtl="0" algn="ctr">
                        <a:spcBef>
                          <a:spcPts val="0"/>
                        </a:spcBef>
                        <a:spcAft>
                          <a:spcPts val="0"/>
                        </a:spcAft>
                        <a:buNone/>
                      </a:pPr>
                      <a:r>
                        <a:rPr lang="en-US" sz="800" u="none" cap="none" strike="noStrike"/>
                        <a:t> </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a:txBody>
                    <a:bodyPr/>
                    <a:lstStyle/>
                    <a:p>
                      <a:pPr indent="0" lvl="0" marL="0" marR="0" rtl="0" algn="ctr">
                        <a:spcBef>
                          <a:spcPts val="0"/>
                        </a:spcBef>
                        <a:spcAft>
                          <a:spcPts val="0"/>
                        </a:spcAft>
                        <a:buNone/>
                      </a:pPr>
                      <a:r>
                        <a:rPr lang="en-US" sz="800" u="none" cap="none" strike="noStrike"/>
                        <a:t>Saturday</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a:txBody>
                    <a:bodyPr/>
                    <a:lstStyle/>
                    <a:p>
                      <a:pPr indent="0" lvl="0" marL="0" marR="0" rtl="0" algn="ctr">
                        <a:spcBef>
                          <a:spcPts val="0"/>
                        </a:spcBef>
                        <a:spcAft>
                          <a:spcPts val="0"/>
                        </a:spcAft>
                        <a:buNone/>
                      </a:pPr>
                      <a:r>
                        <a:rPr lang="en-US" sz="800" u="none" cap="none" strike="noStrike"/>
                        <a:t> </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a:txBody>
                    <a:bodyPr/>
                    <a:lstStyle/>
                    <a:p>
                      <a:pPr indent="0" lvl="0" marL="0" marR="0" rtl="0" algn="ctr">
                        <a:spcBef>
                          <a:spcPts val="0"/>
                        </a:spcBef>
                        <a:spcAft>
                          <a:spcPts val="0"/>
                        </a:spcAft>
                        <a:buNone/>
                      </a:pPr>
                      <a:r>
                        <a:rPr lang="en-US" sz="800" u="none" cap="none" strike="noStrike"/>
                        <a:t>Sunday</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ctr"/>
                </a:tc>
              </a:tr>
              <a:tr h="110350">
                <a:tc>
                  <a:txBody>
                    <a:bodyPr/>
                    <a:lstStyle/>
                    <a:p>
                      <a:pPr indent="0" lvl="0" marL="0" marR="0" rtl="0" algn="ctr">
                        <a:spcBef>
                          <a:spcPts val="0"/>
                        </a:spcBef>
                        <a:spcAft>
                          <a:spcPts val="0"/>
                        </a:spcAft>
                        <a:buNone/>
                      </a:pPr>
                      <a:r>
                        <a:rPr lang="en-US" sz="800" u="none" cap="none" strike="noStrike"/>
                        <a:t>7:15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rowSpan="3">
                  <a:txBody>
                    <a:bodyPr/>
                    <a:lstStyle/>
                    <a:p>
                      <a:pPr indent="0" lvl="0" marL="0" marR="0" rtl="0" algn="ctr">
                        <a:spcBef>
                          <a:spcPts val="0"/>
                        </a:spcBef>
                        <a:spcAft>
                          <a:spcPts val="0"/>
                        </a:spcAft>
                        <a:buNone/>
                      </a:pPr>
                      <a:r>
                        <a:rPr lang="en-US" sz="800" u="none" cap="none" strike="noStrike"/>
                        <a:t>7:00-8:00 Breakfast (7:00-7:30 2nd Floor)</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3" hMerge="1"/>
                <a:tc gridSpan="2" rowSpan="3">
                  <a:txBody>
                    <a:bodyPr/>
                    <a:lstStyle/>
                    <a:p>
                      <a:pPr indent="0" lvl="0" marL="0" marR="0" rtl="0" algn="ctr">
                        <a:spcBef>
                          <a:spcPts val="0"/>
                        </a:spcBef>
                        <a:spcAft>
                          <a:spcPts val="0"/>
                        </a:spcAft>
                        <a:buNone/>
                      </a:pPr>
                      <a:r>
                        <a:rPr lang="en-US" sz="800" u="none" cap="none" strike="noStrike"/>
                        <a:t>7:00-8:00 Breakfast (7:00-7:30 2nd Floor)</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3" hMerge="1"/>
                <a:tc gridSpan="2" rowSpan="3">
                  <a:txBody>
                    <a:bodyPr/>
                    <a:lstStyle/>
                    <a:p>
                      <a:pPr indent="0" lvl="0" marL="0" marR="0" rtl="0" algn="ctr">
                        <a:spcBef>
                          <a:spcPts val="0"/>
                        </a:spcBef>
                        <a:spcAft>
                          <a:spcPts val="0"/>
                        </a:spcAft>
                        <a:buNone/>
                      </a:pPr>
                      <a:r>
                        <a:rPr lang="en-US" sz="800" u="none" cap="none" strike="noStrike"/>
                        <a:t>7:00-8:00 Breakfast (7:00-7:30 2nd Floor)</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3" hMerge="1"/>
                <a:tc gridSpan="2" rowSpan="3">
                  <a:txBody>
                    <a:bodyPr/>
                    <a:lstStyle/>
                    <a:p>
                      <a:pPr indent="0" lvl="0" marL="0" marR="0" rtl="0" algn="ctr">
                        <a:spcBef>
                          <a:spcPts val="0"/>
                        </a:spcBef>
                        <a:spcAft>
                          <a:spcPts val="0"/>
                        </a:spcAft>
                        <a:buNone/>
                      </a:pPr>
                      <a:r>
                        <a:rPr lang="en-US" sz="800" u="none" cap="none" strike="noStrike"/>
                        <a:t>7:00-8:00 Breakfast (7:00-7:30 2nd Floor)</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3" hMerge="1"/>
                <a:tc gridSpan="2" rowSpan="3">
                  <a:txBody>
                    <a:bodyPr/>
                    <a:lstStyle/>
                    <a:p>
                      <a:pPr indent="0" lvl="0" marL="0" marR="0" rtl="0" algn="ctr">
                        <a:spcBef>
                          <a:spcPts val="0"/>
                        </a:spcBef>
                        <a:spcAft>
                          <a:spcPts val="0"/>
                        </a:spcAft>
                        <a:buNone/>
                      </a:pPr>
                      <a:r>
                        <a:rPr lang="en-US" sz="800" u="none" cap="none" strike="noStrike"/>
                        <a:t>7:00-8:00 Breakfast (7:00-7:30 2nd Floor)</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3" hMerge="1"/>
                <a:tc gridSpan="2" rowSpan="3">
                  <a:txBody>
                    <a:bodyPr/>
                    <a:lstStyle/>
                    <a:p>
                      <a:pPr indent="0" lvl="0" marL="0" marR="0" rtl="0" algn="ctr">
                        <a:spcBef>
                          <a:spcPts val="0"/>
                        </a:spcBef>
                        <a:spcAft>
                          <a:spcPts val="0"/>
                        </a:spcAft>
                        <a:buNone/>
                      </a:pPr>
                      <a:r>
                        <a:rPr lang="en-US" sz="800" u="none" cap="none" strike="noStrike"/>
                        <a:t>7:00-8:00 Breakfast (7:00-7:30 2nd Floor)</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3" hMerge="1"/>
                <a:tc rowSpan="3">
                  <a:txBody>
                    <a:bodyPr/>
                    <a:lstStyle/>
                    <a:p>
                      <a:pPr indent="0" lvl="0" marL="0" marR="0" rtl="0" algn="ctr">
                        <a:spcBef>
                          <a:spcPts val="0"/>
                        </a:spcBef>
                        <a:spcAft>
                          <a:spcPts val="0"/>
                        </a:spcAft>
                        <a:buNone/>
                      </a:pPr>
                      <a:r>
                        <a:rPr lang="en-US" sz="800" u="none" cap="none" strike="noStrike"/>
                        <a:t>7:00-8:00 Breakfast (7:00-7:30 2nd Floor)</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r>
              <a:tr h="110350">
                <a:tc>
                  <a:txBody>
                    <a:bodyPr/>
                    <a:lstStyle/>
                    <a:p>
                      <a:pPr indent="0" lvl="0" marL="0" marR="0" rtl="0" algn="ctr">
                        <a:spcBef>
                          <a:spcPts val="0"/>
                        </a:spcBef>
                        <a:spcAft>
                          <a:spcPts val="0"/>
                        </a:spcAft>
                        <a:buNone/>
                      </a:pPr>
                      <a:r>
                        <a:rPr lang="en-US" sz="800" u="none" cap="none" strike="noStrike"/>
                        <a:t>7:30</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gridSpan="2" vMerge="1"/>
                <a:tc hMerge="1" vMerge="1"/>
                <a:tc gridSpan="2" vMerge="1"/>
                <a:tc hMerge="1" vMerge="1"/>
                <a:tc gridSpan="2" vMerge="1"/>
                <a:tc hMerge="1" vMerge="1"/>
                <a:tc gridSpan="2" vMerge="1"/>
                <a:tc hMerge="1" vMerge="1"/>
                <a:tc vMerge="1"/>
              </a:tr>
              <a:tr h="110350">
                <a:tc>
                  <a:txBody>
                    <a:bodyPr/>
                    <a:lstStyle/>
                    <a:p>
                      <a:pPr indent="0" lvl="0" marL="0" marR="0" rtl="0" algn="ctr">
                        <a:spcBef>
                          <a:spcPts val="0"/>
                        </a:spcBef>
                        <a:spcAft>
                          <a:spcPts val="0"/>
                        </a:spcAft>
                        <a:buNone/>
                      </a:pPr>
                      <a:r>
                        <a:rPr lang="en-US" sz="800" u="none" cap="none" strike="noStrike"/>
                        <a:t>7:45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gridSpan="2" vMerge="1"/>
                <a:tc hMerge="1" vMerge="1"/>
                <a:tc gridSpan="2" vMerge="1"/>
                <a:tc hMerge="1" vMerge="1"/>
                <a:tc gridSpan="2" vMerge="1"/>
                <a:tc hMerge="1" vMerge="1"/>
                <a:tc gridSpan="2" vMerge="1"/>
                <a:tc hMerge="1" vMerge="1"/>
                <a:tc vMerge="1"/>
              </a:tr>
              <a:tr h="216825">
                <a:tc>
                  <a:txBody>
                    <a:bodyPr/>
                    <a:lstStyle/>
                    <a:p>
                      <a:pPr indent="0" lvl="0" marL="0" marR="0" rtl="0" algn="ctr">
                        <a:spcBef>
                          <a:spcPts val="0"/>
                        </a:spcBef>
                        <a:spcAft>
                          <a:spcPts val="0"/>
                        </a:spcAft>
                        <a:buNone/>
                      </a:pPr>
                      <a:r>
                        <a:rPr lang="en-US" sz="800" u="none" cap="none" strike="noStrike"/>
                        <a:t>8:00</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rowSpan="2">
                  <a:txBody>
                    <a:bodyPr/>
                    <a:lstStyle/>
                    <a:p>
                      <a:pPr indent="0" lvl="0" marL="0" marR="0" rtl="0" algn="ctr">
                        <a:spcBef>
                          <a:spcPts val="0"/>
                        </a:spcBef>
                        <a:spcAft>
                          <a:spcPts val="0"/>
                        </a:spcAft>
                        <a:buNone/>
                      </a:pPr>
                      <a:r>
                        <a:rPr lang="en-US" sz="800" u="none" cap="none" strike="noStrike"/>
                        <a:t>0800-0830   Fresh Air (Christina)</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2" hMerge="1"/>
                <a:tc gridSpan="2" rowSpan="2">
                  <a:txBody>
                    <a:bodyPr/>
                    <a:lstStyle/>
                    <a:p>
                      <a:pPr indent="0" lvl="0" marL="0" marR="0" rtl="0" algn="ctr">
                        <a:spcBef>
                          <a:spcPts val="0"/>
                        </a:spcBef>
                        <a:spcAft>
                          <a:spcPts val="0"/>
                        </a:spcAft>
                        <a:buNone/>
                      </a:pPr>
                      <a:r>
                        <a:rPr lang="en-US" sz="800" u="none" cap="none" strike="noStrike"/>
                        <a:t>0800-0830   Vitals &amp; Fresh Air (Nikki)</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2" hMerge="1"/>
                <a:tc gridSpan="2">
                  <a:txBody>
                    <a:bodyPr/>
                    <a:lstStyle/>
                    <a:p>
                      <a:pPr indent="0" lvl="0" marL="0" marR="0" rtl="0" algn="ctr">
                        <a:spcBef>
                          <a:spcPts val="0"/>
                        </a:spcBef>
                        <a:spcAft>
                          <a:spcPts val="0"/>
                        </a:spcAft>
                        <a:buNone/>
                      </a:pPr>
                      <a:r>
                        <a:rPr lang="en-US" sz="800" u="none" cap="none" strike="noStrike"/>
                        <a:t>0800 Fresh Air (Charles)</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hMerge="1"/>
                <a:tc gridSpan="2" rowSpan="3">
                  <a:txBody>
                    <a:bodyPr/>
                    <a:lstStyle/>
                    <a:p>
                      <a:pPr indent="0" lvl="0" marL="0" marR="0" rtl="0" algn="ctr">
                        <a:spcBef>
                          <a:spcPts val="0"/>
                        </a:spcBef>
                        <a:spcAft>
                          <a:spcPts val="0"/>
                        </a:spcAft>
                        <a:buNone/>
                      </a:pPr>
                      <a:r>
                        <a:rPr lang="en-US" sz="800" u="none" cap="none" strike="noStrike"/>
                        <a:t>0800-0900        Improving Sleep         (Lina)</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3" hMerge="1"/>
                <a:tc gridSpan="2" rowSpan="2">
                  <a:txBody>
                    <a:bodyPr/>
                    <a:lstStyle/>
                    <a:p>
                      <a:pPr indent="0" lvl="0" marL="0" marR="0" rtl="0" algn="ctr">
                        <a:spcBef>
                          <a:spcPts val="0"/>
                        </a:spcBef>
                        <a:spcAft>
                          <a:spcPts val="0"/>
                        </a:spcAft>
                        <a:buNone/>
                      </a:pPr>
                      <a:r>
                        <a:rPr lang="en-US" sz="800" u="none" cap="none" strike="noStrike"/>
                        <a:t>0800-0830   Vitals &amp; Fresh Air (Nikki)</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2" hMerge="1"/>
                <a:tc gridSpan="2" rowSpan="8">
                  <a:txBody>
                    <a:bodyPr/>
                    <a:lstStyle/>
                    <a:p>
                      <a:pPr indent="0" lvl="0" marL="0" marR="0" rtl="0" algn="ctr">
                        <a:spcBef>
                          <a:spcPts val="0"/>
                        </a:spcBef>
                        <a:spcAft>
                          <a:spcPts val="0"/>
                        </a:spcAft>
                        <a:buNone/>
                      </a:pPr>
                      <a:r>
                        <a:rPr lang="en-US" sz="800" u="none" cap="none" strike="noStrike"/>
                        <a:t>Practice Leisure Skills; Weekend Goal Setting</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8" hMerge="1"/>
                <a:tc rowSpan="8">
                  <a:txBody>
                    <a:bodyPr/>
                    <a:lstStyle/>
                    <a:p>
                      <a:pPr indent="0" lvl="0" marL="0" marR="0" rtl="0" algn="ctr">
                        <a:spcBef>
                          <a:spcPts val="0"/>
                        </a:spcBef>
                        <a:spcAft>
                          <a:spcPts val="0"/>
                        </a:spcAft>
                        <a:buNone/>
                      </a:pPr>
                      <a:r>
                        <a:rPr lang="en-US" sz="800" u="none" cap="none" strike="noStrike"/>
                        <a:t>Practice Leisure Skills; Weekend Goal Setting   </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ctr"/>
                </a:tc>
              </a:tr>
              <a:tr h="110350">
                <a:tc>
                  <a:txBody>
                    <a:bodyPr/>
                    <a:lstStyle/>
                    <a:p>
                      <a:pPr indent="0" lvl="0" marL="0" marR="0" rtl="0" algn="ctr">
                        <a:spcBef>
                          <a:spcPts val="0"/>
                        </a:spcBef>
                        <a:spcAft>
                          <a:spcPts val="0"/>
                        </a:spcAft>
                        <a:buNone/>
                      </a:pPr>
                      <a:r>
                        <a:rPr lang="en-US" sz="800" u="none" cap="none" strike="noStrike"/>
                        <a:t>8:15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gridSpan="2" rowSpan="4">
                  <a:txBody>
                    <a:bodyPr/>
                    <a:lstStyle/>
                    <a:p>
                      <a:pPr indent="0" lvl="0" marL="0" marR="0" rtl="0" algn="ctr">
                        <a:spcBef>
                          <a:spcPts val="0"/>
                        </a:spcBef>
                        <a:spcAft>
                          <a:spcPts val="0"/>
                        </a:spcAft>
                        <a:buNone/>
                      </a:pPr>
                      <a:r>
                        <a:rPr lang="en-US" sz="800" u="none" cap="none" strike="noStrike"/>
                        <a:t>8:15 - 9:15                      Vocational Skills Group                    (Charles)</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vMerge="1"/>
                <a:tc hMerge="1" vMerge="1"/>
                <a:tc gridSpan="2" vMerge="1"/>
                <a:tc hMerge="1" vMerge="1"/>
                <a:tc gridSpan="2" vMerge="1"/>
                <a:tc hMerge="1" vMerge="1"/>
                <a:tc vMerge="1"/>
              </a:tr>
              <a:tr h="110350">
                <a:tc>
                  <a:txBody>
                    <a:bodyPr/>
                    <a:lstStyle/>
                    <a:p>
                      <a:pPr indent="0" lvl="0" marL="0" marR="0" rtl="0" algn="ctr">
                        <a:spcBef>
                          <a:spcPts val="0"/>
                        </a:spcBef>
                        <a:spcAft>
                          <a:spcPts val="0"/>
                        </a:spcAft>
                        <a:buNone/>
                      </a:pPr>
                      <a:r>
                        <a:rPr lang="en-US" sz="800" u="none" cap="none" strike="noStrike"/>
                        <a:t>8:30</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rowSpan="2">
                  <a:txBody>
                    <a:bodyPr/>
                    <a:lstStyle/>
                    <a:p>
                      <a:pPr indent="0" lvl="0" marL="0" marR="0" rtl="0" algn="ctr">
                        <a:spcBef>
                          <a:spcPts val="0"/>
                        </a:spcBef>
                        <a:spcAft>
                          <a:spcPts val="0"/>
                        </a:spcAft>
                        <a:buNone/>
                      </a:pPr>
                      <a:r>
                        <a:rPr lang="en-US" sz="800" u="none" cap="none" strike="noStrike"/>
                        <a:t>8:30 - 9:00                    Weekend Review (Christina)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2" hMerge="1"/>
                <a:tc gridSpan="2" rowSpan="4">
                  <a:txBody>
                    <a:bodyPr/>
                    <a:lstStyle/>
                    <a:p>
                      <a:pPr indent="0" lvl="0" marL="0" marR="0" rtl="0" algn="ctr">
                        <a:spcBef>
                          <a:spcPts val="0"/>
                        </a:spcBef>
                        <a:spcAft>
                          <a:spcPts val="0"/>
                        </a:spcAft>
                        <a:buNone/>
                      </a:pPr>
                      <a:r>
                        <a:rPr lang="en-US" sz="800" u="none" cap="none" strike="noStrike"/>
                        <a:t>8:30 - 9:30            Relapse Prevention       (Nancy)</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vMerge="1"/>
                <a:tc hMerge="1" vMerge="1"/>
                <a:tc gridSpan="2" vMerge="1"/>
                <a:tc hMerge="1" vMerge="1"/>
                <a:tc gridSpan="2" rowSpan="3">
                  <a:txBody>
                    <a:bodyPr/>
                    <a:lstStyle/>
                    <a:p>
                      <a:pPr indent="0" lvl="0" marL="0" marR="0" rtl="0" algn="ctr">
                        <a:spcBef>
                          <a:spcPts val="0"/>
                        </a:spcBef>
                        <a:spcAft>
                          <a:spcPts val="0"/>
                        </a:spcAft>
                        <a:buNone/>
                      </a:pPr>
                      <a:r>
                        <a:rPr lang="en-US" sz="800" u="none" cap="none" strike="noStrike"/>
                        <a:t>8:30 - 0915            Stress &amp; Your Health       (Nursing)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3" hMerge="1"/>
                <a:tc gridSpan="2" vMerge="1"/>
                <a:tc hMerge="1" vMerge="1"/>
                <a:tc vMerge="1"/>
              </a:tr>
              <a:tr h="212975">
                <a:tc>
                  <a:txBody>
                    <a:bodyPr/>
                    <a:lstStyle/>
                    <a:p>
                      <a:pPr indent="0" lvl="0" marL="0" marR="0" rtl="0" algn="ctr">
                        <a:spcBef>
                          <a:spcPts val="0"/>
                        </a:spcBef>
                        <a:spcAft>
                          <a:spcPts val="0"/>
                        </a:spcAft>
                        <a:buNone/>
                      </a:pPr>
                      <a:r>
                        <a:rPr lang="en-US" sz="800" u="none" cap="none" strike="noStrike"/>
                        <a:t>8:45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gridSpan="2" vMerge="1"/>
                <a:tc hMerge="1" vMerge="1"/>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gridSpan="2" vMerge="1"/>
                <a:tc hMerge="1" vMerge="1"/>
                <a:tc gridSpan="2" vMerge="1"/>
                <a:tc hMerge="1" vMerge="1"/>
                <a:tc vMerge="1"/>
              </a:tr>
              <a:tr h="110350">
                <a:tc>
                  <a:txBody>
                    <a:bodyPr/>
                    <a:lstStyle/>
                    <a:p>
                      <a:pPr indent="0" lvl="0" marL="0" marR="0" rtl="0" algn="ctr">
                        <a:spcBef>
                          <a:spcPts val="0"/>
                        </a:spcBef>
                        <a:spcAft>
                          <a:spcPts val="0"/>
                        </a:spcAft>
                        <a:buNone/>
                      </a:pPr>
                      <a:r>
                        <a:rPr lang="en-US" sz="800" u="none" cap="none" strike="noStrike"/>
                        <a:t>9:00</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rowSpan="12">
                  <a:txBody>
                    <a:bodyPr/>
                    <a:lstStyle/>
                    <a:p>
                      <a:pPr indent="0" lvl="0" marL="0" marR="0" rtl="0" algn="ctr">
                        <a:spcBef>
                          <a:spcPts val="0"/>
                        </a:spcBef>
                        <a:spcAft>
                          <a:spcPts val="0"/>
                        </a:spcAft>
                        <a:buNone/>
                      </a:pPr>
                      <a:r>
                        <a:rPr lang="en-US" sz="800" u="none" cap="none" strike="noStrike"/>
                        <a:t>9:00 - 12:00                           Individual Appointments      (e.g., CPT, Speech Tx, Psychiatry)                       (See your individual schedule for details)</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12" hMerge="1"/>
                <a:tc gridSpan="2" vMerge="1"/>
                <a:tc hMerge="1" vMerge="1"/>
                <a:tc gridSpan="2" vMerge="1"/>
                <a:tc hMerge="1" vMerge="1"/>
                <a:tc gridSpan="2" rowSpan="12">
                  <a:txBody>
                    <a:bodyPr/>
                    <a:lstStyle/>
                    <a:p>
                      <a:pPr indent="0" lvl="0" marL="0" marR="0" rtl="0" algn="ctr">
                        <a:spcBef>
                          <a:spcPts val="0"/>
                        </a:spcBef>
                        <a:spcAft>
                          <a:spcPts val="0"/>
                        </a:spcAft>
                        <a:buNone/>
                      </a:pPr>
                      <a:r>
                        <a:rPr lang="en-US" sz="800" u="none" cap="none" strike="noStrike"/>
                        <a:t>9:00 - 12:00                           Individual Appointments               (e.g., CPT, Speech Tx)                               (See your individual  schedule for details)</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12" hMerge="1"/>
                <a:tc gridSpan="2" vMerge="1"/>
                <a:tc hMerge="1" vMerge="1"/>
                <a:tc gridSpan="2" vMerge="1"/>
                <a:tc hMerge="1" vMerge="1"/>
                <a:tc vMerge="1"/>
              </a:tr>
              <a:tr h="110350">
                <a:tc>
                  <a:txBody>
                    <a:bodyPr/>
                    <a:lstStyle/>
                    <a:p>
                      <a:pPr indent="0" lvl="0" marL="0" marR="0" rtl="0" algn="ctr">
                        <a:spcBef>
                          <a:spcPts val="0"/>
                        </a:spcBef>
                        <a:spcAft>
                          <a:spcPts val="0"/>
                        </a:spcAft>
                        <a:buNone/>
                      </a:pPr>
                      <a:r>
                        <a:rPr lang="en-US" sz="800" u="none" cap="none" strike="noStrike"/>
                        <a:t>9:15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gridSpan="2">
                  <a:txBody>
                    <a:bodyPr/>
                    <a:lstStyle/>
                    <a:p>
                      <a:pPr indent="0" lvl="0" marL="0" marR="0" rtl="0" algn="ctr">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hMerge="1"/>
                <a:tc gridSpan="2" vMerge="1"/>
                <a:tc hMerge="1" vMerge="1"/>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gridSpan="2" vMerge="1"/>
                <a:tc hMerge="1" vMerge="1"/>
                <a:tc vMerge="1"/>
              </a:tr>
              <a:tr h="110350">
                <a:tc>
                  <a:txBody>
                    <a:bodyPr/>
                    <a:lstStyle/>
                    <a:p>
                      <a:pPr indent="0" lvl="0" marL="0" marR="0" rtl="0" algn="ctr">
                        <a:spcBef>
                          <a:spcPts val="0"/>
                        </a:spcBef>
                        <a:spcAft>
                          <a:spcPts val="0"/>
                        </a:spcAft>
                        <a:buNone/>
                      </a:pPr>
                      <a:r>
                        <a:rPr lang="en-US" sz="800" u="none" cap="none" strike="noStrike"/>
                        <a:t>9:30</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gridSpan="2" rowSpan="5">
                  <a:txBody>
                    <a:bodyPr/>
                    <a:lstStyle/>
                    <a:p>
                      <a:pPr indent="0" lvl="0" marL="0" marR="0" rtl="0" algn="ctr">
                        <a:spcBef>
                          <a:spcPts val="0"/>
                        </a:spcBef>
                        <a:spcAft>
                          <a:spcPts val="0"/>
                        </a:spcAft>
                        <a:buNone/>
                      </a:pPr>
                      <a:r>
                        <a:rPr lang="en-US" sz="800" u="none" cap="none" strike="noStrike"/>
                        <a:t>9:30 - 10:45 Interpersonal Effectiveness             (Nicola)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5" hMerge="1"/>
                <a:tc gridSpan="2" vMerge="1"/>
                <a:tc hMerge="1" vMerge="1"/>
                <a:tc gridSpan="2" rowSpan="5">
                  <a:txBody>
                    <a:bodyPr/>
                    <a:lstStyle/>
                    <a:p>
                      <a:pPr indent="0" lvl="0" marL="0" marR="0" rtl="0" algn="ctr">
                        <a:spcBef>
                          <a:spcPts val="0"/>
                        </a:spcBef>
                        <a:spcAft>
                          <a:spcPts val="0"/>
                        </a:spcAft>
                        <a:buNone/>
                      </a:pPr>
                      <a:r>
                        <a:rPr lang="en-US" sz="800" u="none" cap="none" strike="noStrike">
                          <a:highlight>
                            <a:srgbClr val="FFFF00"/>
                          </a:highlight>
                        </a:rPr>
                        <a:t>9:30 - 10:45  Social Cognition (Beth)      </a:t>
                      </a:r>
                      <a:endParaRPr b="1" i="0" sz="800" u="none" cap="none" strike="noStrike">
                        <a:solidFill>
                          <a:srgbClr val="000000"/>
                        </a:solidFill>
                        <a:highlight>
                          <a:srgbClr val="FFFF00"/>
                        </a:highlight>
                        <a:latin typeface="Times New Roman"/>
                        <a:ea typeface="Times New Roman"/>
                        <a:cs typeface="Times New Roman"/>
                        <a:sym typeface="Times New Roman"/>
                      </a:endParaRPr>
                    </a:p>
                  </a:txBody>
                  <a:tcPr marT="4425" marB="0" marR="4425" marL="4425" anchor="ctr"/>
                </a:tc>
                <a:tc rowSpan="5" hMerge="1"/>
                <a:tc gridSpan="2" vMerge="1"/>
                <a:tc hMerge="1" vMerge="1"/>
                <a:tc vMerge="1"/>
              </a:tr>
              <a:tr h="110350">
                <a:tc>
                  <a:txBody>
                    <a:bodyPr/>
                    <a:lstStyle/>
                    <a:p>
                      <a:pPr indent="0" lvl="0" marL="0" marR="0" rtl="0" algn="ctr">
                        <a:spcBef>
                          <a:spcPts val="0"/>
                        </a:spcBef>
                        <a:spcAft>
                          <a:spcPts val="0"/>
                        </a:spcAft>
                        <a:buNone/>
                      </a:pPr>
                      <a:r>
                        <a:rPr lang="en-US" sz="800" u="none" cap="none" strike="noStrike"/>
                        <a:t>9:45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rowSpan="4">
                  <a:txBody>
                    <a:bodyPr/>
                    <a:lstStyle/>
                    <a:p>
                      <a:pPr indent="0" lvl="0" marL="0" marR="0" rtl="0" algn="ctr">
                        <a:spcBef>
                          <a:spcPts val="0"/>
                        </a:spcBef>
                        <a:spcAft>
                          <a:spcPts val="0"/>
                        </a:spcAft>
                        <a:buNone/>
                      </a:pPr>
                      <a:r>
                        <a:rPr lang="en-US" sz="800" u="none" cap="none" strike="noStrike"/>
                        <a:t>9:45 - 10:45 Spirituality   (Chaplain Lowry)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vMerge="1"/>
                <a:tc hMerge="1" vMerge="1"/>
                <a:tc gridSpan="2" vMerge="1"/>
                <a:tc hMerge="1" vMerge="1"/>
                <a:tc gridSpan="2" vMerge="1"/>
                <a:tc hMerge="1" vMerge="1"/>
                <a:tc gridSpan="2" vMerge="1"/>
                <a:tc hMerge="1" vMerge="1"/>
                <a:tc vMerge="1"/>
              </a:tr>
              <a:tr h="110350">
                <a:tc>
                  <a:txBody>
                    <a:bodyPr/>
                    <a:lstStyle/>
                    <a:p>
                      <a:pPr indent="0" lvl="0" marL="0" marR="0" rtl="0" algn="ctr">
                        <a:spcBef>
                          <a:spcPts val="0"/>
                        </a:spcBef>
                        <a:spcAft>
                          <a:spcPts val="0"/>
                        </a:spcAft>
                        <a:buNone/>
                      </a:pPr>
                      <a:r>
                        <a:rPr lang="en-US" sz="800" u="none" cap="none" strike="noStrike"/>
                        <a:t>10:00</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gridSpan="2" vMerge="1"/>
                <a:tc hMerge="1" vMerge="1"/>
                <a:tc gridSpan="2" vMerge="1"/>
                <a:tc hMerge="1" vMerge="1"/>
                <a:tc gridSpan="2" vMerge="1"/>
                <a:tc hMerge="1" vMerge="1"/>
                <a:tc gridSpan="2" rowSpan="8">
                  <a:txBody>
                    <a:bodyPr/>
                    <a:lstStyle/>
                    <a:p>
                      <a:pPr indent="0" lvl="0" marL="0" marR="0" rtl="0" algn="ctr">
                        <a:spcBef>
                          <a:spcPts val="0"/>
                        </a:spcBef>
                        <a:spcAft>
                          <a:spcPts val="0"/>
                        </a:spcAft>
                        <a:buNone/>
                      </a:pPr>
                      <a:r>
                        <a:rPr lang="en-US" sz="800" u="none" cap="none" strike="noStrike"/>
                        <a:t>10:00-12:00               Leisure Activity            (Jon)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8" hMerge="1"/>
                <a:tc rowSpan="8">
                  <a:txBody>
                    <a:bodyPr/>
                    <a:lstStyle/>
                    <a:p>
                      <a:pPr indent="0" lvl="0" marL="0" marR="0" rtl="0" algn="ctr">
                        <a:spcBef>
                          <a:spcPts val="0"/>
                        </a:spcBef>
                        <a:spcAft>
                          <a:spcPts val="0"/>
                        </a:spcAft>
                        <a:buNone/>
                      </a:pPr>
                      <a:r>
                        <a:rPr lang="en-US" sz="800" u="none" cap="none" strike="noStrike"/>
                        <a:t>10:00 to 12:00       Leisure Activity (Charles)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r>
              <a:tr h="110350">
                <a:tc>
                  <a:txBody>
                    <a:bodyPr/>
                    <a:lstStyle/>
                    <a:p>
                      <a:pPr indent="0" lvl="0" marL="0" marR="0" rtl="0" algn="ctr">
                        <a:spcBef>
                          <a:spcPts val="0"/>
                        </a:spcBef>
                        <a:spcAft>
                          <a:spcPts val="0"/>
                        </a:spcAft>
                        <a:buNone/>
                      </a:pPr>
                      <a:r>
                        <a:rPr lang="en-US" sz="800" u="none" cap="none" strike="noStrike"/>
                        <a:t>10:15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gridSpan="2" vMerge="1"/>
                <a:tc hMerge="1" vMerge="1"/>
                <a:tc gridSpan="2" vMerge="1"/>
                <a:tc hMerge="1" vMerge="1"/>
                <a:tc gridSpan="2" vMerge="1"/>
                <a:tc hMerge="1" vMerge="1"/>
                <a:tc gridSpan="2" vMerge="1"/>
                <a:tc hMerge="1" vMerge="1"/>
                <a:tc vMerge="1"/>
              </a:tr>
              <a:tr h="110350">
                <a:tc>
                  <a:txBody>
                    <a:bodyPr/>
                    <a:lstStyle/>
                    <a:p>
                      <a:pPr indent="0" lvl="0" marL="0" marR="0" rtl="0" algn="ctr">
                        <a:spcBef>
                          <a:spcPts val="0"/>
                        </a:spcBef>
                        <a:spcAft>
                          <a:spcPts val="0"/>
                        </a:spcAft>
                        <a:buNone/>
                      </a:pPr>
                      <a:r>
                        <a:rPr lang="en-US" sz="800" u="none" cap="none" strike="noStrike"/>
                        <a:t>10:30</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gridSpan="2" vMerge="1"/>
                <a:tc hMerge="1" vMerge="1"/>
                <a:tc gridSpan="2" vMerge="1"/>
                <a:tc hMerge="1" vMerge="1"/>
                <a:tc gridSpan="2" vMerge="1"/>
                <a:tc hMerge="1" vMerge="1"/>
                <a:tc gridSpan="2" vMerge="1"/>
                <a:tc hMerge="1" vMerge="1"/>
                <a:tc vMerge="1"/>
              </a:tr>
              <a:tr h="110350">
                <a:tc>
                  <a:txBody>
                    <a:bodyPr/>
                    <a:lstStyle/>
                    <a:p>
                      <a:pPr indent="0" lvl="0" marL="0" marR="0" rtl="0" algn="ctr">
                        <a:spcBef>
                          <a:spcPts val="0"/>
                        </a:spcBef>
                        <a:spcAft>
                          <a:spcPts val="0"/>
                        </a:spcAft>
                        <a:buNone/>
                      </a:pPr>
                      <a:r>
                        <a:rPr lang="en-US" sz="800" u="none" cap="none" strike="noStrike"/>
                        <a:t>10:45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a:txBody>
                    <a:bodyPr/>
                    <a:lstStyle/>
                    <a:p>
                      <a:pPr indent="0" lvl="0" marL="0" marR="0" rtl="0" algn="l">
                        <a:spcBef>
                          <a:spcPts val="0"/>
                        </a:spcBef>
                        <a:spcAft>
                          <a:spcPts val="0"/>
                        </a:spcAft>
                        <a:buNone/>
                      </a:pPr>
                      <a:r>
                        <a:rPr lang="en-US" sz="800" u="none" cap="none" strike="noStrike"/>
                        <a:t>                </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c gridSpan="2">
                  <a:txBody>
                    <a:bodyPr/>
                    <a:lstStyle/>
                    <a:p>
                      <a:pPr indent="0" lvl="0" marL="0" marR="0" rtl="0" algn="ctr">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hMerge="1"/>
                <a:tc gridSpan="2" vMerge="1"/>
                <a:tc hMerge="1" vMerge="1"/>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gridSpan="2" vMerge="1"/>
                <a:tc hMerge="1" vMerge="1"/>
                <a:tc vMerge="1"/>
              </a:tr>
              <a:tr h="110350">
                <a:tc>
                  <a:txBody>
                    <a:bodyPr/>
                    <a:lstStyle/>
                    <a:p>
                      <a:pPr indent="0" lvl="0" marL="0" marR="0" rtl="0" algn="ctr">
                        <a:spcBef>
                          <a:spcPts val="0"/>
                        </a:spcBef>
                        <a:spcAft>
                          <a:spcPts val="0"/>
                        </a:spcAft>
                        <a:buNone/>
                      </a:pPr>
                      <a:r>
                        <a:rPr lang="en-US" sz="800" u="none" cap="none" strike="noStrike"/>
                        <a:t>11:00</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rowSpan="5">
                  <a:txBody>
                    <a:bodyPr/>
                    <a:lstStyle/>
                    <a:p>
                      <a:pPr indent="0" lvl="0" marL="0" marR="0" rtl="0" algn="ctr">
                        <a:spcBef>
                          <a:spcPts val="0"/>
                        </a:spcBef>
                        <a:spcAft>
                          <a:spcPts val="0"/>
                        </a:spcAft>
                        <a:buNone/>
                      </a:pPr>
                      <a:r>
                        <a:rPr lang="en-US" sz="800" u="none" cap="none" strike="noStrike"/>
                        <a:t>11:00 - 12:15 Distress Tolerance      (Amy)</a:t>
                      </a:r>
                      <a:br>
                        <a:rPr lang="en-US" sz="800" u="none" cap="none" strike="noStrike"/>
                      </a:b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5" hMerge="1"/>
                <a:tc rowSpan="4">
                  <a:txBody>
                    <a:bodyPr/>
                    <a:lstStyle/>
                    <a:p>
                      <a:pPr indent="0" lvl="0" marL="0" marR="0" rtl="0" algn="ctr">
                        <a:spcBef>
                          <a:spcPts val="0"/>
                        </a:spcBef>
                        <a:spcAft>
                          <a:spcPts val="0"/>
                        </a:spcAft>
                        <a:buNone/>
                      </a:pPr>
                      <a:r>
                        <a:rPr lang="en-US" sz="800" u="none" cap="none" strike="noStrike"/>
                        <a:t>11:00 - 12:00  Nutrition    (Jessica)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a:txBody>
                    <a:bodyPr/>
                    <a:lstStyle/>
                    <a:p>
                      <a:pPr indent="0" lvl="0" marL="0" marR="0" rtl="0" algn="ctr">
                        <a:spcBef>
                          <a:spcPts val="0"/>
                        </a:spcBef>
                        <a:spcAft>
                          <a:spcPts val="0"/>
                        </a:spcAft>
                        <a:buNone/>
                      </a:pPr>
                      <a:r>
                        <a:rPr lang="en-US" sz="800" u="none" cap="none" strike="noStrike"/>
                        <a:t>11:00-12:00 Tx Team Mtg</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c gridSpan="2" vMerge="1"/>
                <a:tc hMerge="1" vMerge="1"/>
                <a:tc gridSpan="2" rowSpan="5">
                  <a:txBody>
                    <a:bodyPr/>
                    <a:lstStyle/>
                    <a:p>
                      <a:pPr indent="0" lvl="0" marL="0" marR="0" rtl="0" algn="ctr">
                        <a:spcBef>
                          <a:spcPts val="0"/>
                        </a:spcBef>
                        <a:spcAft>
                          <a:spcPts val="0"/>
                        </a:spcAft>
                        <a:buNone/>
                      </a:pPr>
                      <a:r>
                        <a:rPr lang="en-US" sz="800" u="none" cap="none" strike="noStrike"/>
                        <a:t>11:00-12:15  Anger Management             (Toby)                         </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5" hMerge="1"/>
                <a:tc gridSpan="2" vMerge="1"/>
                <a:tc hMerge="1" vMerge="1"/>
                <a:tc vMerge="1"/>
              </a:tr>
              <a:tr h="110350">
                <a:tc>
                  <a:txBody>
                    <a:bodyPr/>
                    <a:lstStyle/>
                    <a:p>
                      <a:pPr indent="0" lvl="0" marL="0" marR="0" rtl="0" algn="ctr">
                        <a:spcBef>
                          <a:spcPts val="0"/>
                        </a:spcBef>
                        <a:spcAft>
                          <a:spcPts val="0"/>
                        </a:spcAft>
                        <a:buNone/>
                      </a:pPr>
                      <a:r>
                        <a:rPr lang="en-US" sz="800" u="none" cap="none" strike="noStrike"/>
                        <a:t>11:15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vMerge="1"/>
                <a:tc vMerge="1"/>
                <a:tc gridSpan="2" vMerge="1"/>
                <a:tc hMerge="1" vMerge="1"/>
                <a:tc gridSpan="2" vMerge="1"/>
                <a:tc hMerge="1" vMerge="1"/>
                <a:tc gridSpan="2" vMerge="1"/>
                <a:tc hMerge="1" vMerge="1"/>
                <a:tc vMerge="1"/>
              </a:tr>
              <a:tr h="110350">
                <a:tc>
                  <a:txBody>
                    <a:bodyPr/>
                    <a:lstStyle/>
                    <a:p>
                      <a:pPr indent="0" lvl="0" marL="0" marR="0" rtl="0" algn="ctr">
                        <a:spcBef>
                          <a:spcPts val="0"/>
                        </a:spcBef>
                        <a:spcAft>
                          <a:spcPts val="0"/>
                        </a:spcAft>
                        <a:buNone/>
                      </a:pPr>
                      <a:r>
                        <a:rPr lang="en-US" sz="800" u="none" cap="none" strike="noStrike"/>
                        <a:t>11:30</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vMerge="1"/>
                <a:tc vMerge="1"/>
                <a:tc gridSpan="2" vMerge="1"/>
                <a:tc hMerge="1" vMerge="1"/>
                <a:tc gridSpan="2" vMerge="1"/>
                <a:tc hMerge="1" vMerge="1"/>
                <a:tc gridSpan="2" vMerge="1"/>
                <a:tc hMerge="1" vMerge="1"/>
                <a:tc vMerge="1"/>
              </a:tr>
              <a:tr h="110350">
                <a:tc>
                  <a:txBody>
                    <a:bodyPr/>
                    <a:lstStyle/>
                    <a:p>
                      <a:pPr indent="0" lvl="0" marL="0" marR="0" rtl="0" algn="ctr">
                        <a:spcBef>
                          <a:spcPts val="0"/>
                        </a:spcBef>
                        <a:spcAft>
                          <a:spcPts val="0"/>
                        </a:spcAft>
                        <a:buNone/>
                      </a:pPr>
                      <a:r>
                        <a:rPr lang="en-US" sz="800" u="none" cap="none" strike="noStrike"/>
                        <a:t>11:45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vMerge="1"/>
                <a:tc vMerge="1"/>
                <a:tc gridSpan="2" vMerge="1"/>
                <a:tc hMerge="1" vMerge="1"/>
                <a:tc gridSpan="2" vMerge="1"/>
                <a:tc hMerge="1" vMerge="1"/>
                <a:tc gridSpan="2" vMerge="1"/>
                <a:tc hMerge="1" vMerge="1"/>
                <a:tc vMerge="1"/>
              </a:tr>
              <a:tr h="110350">
                <a:tc>
                  <a:txBody>
                    <a:bodyPr/>
                    <a:lstStyle/>
                    <a:p>
                      <a:pPr indent="0" lvl="0" marL="0" marR="0" rtl="0" algn="ctr">
                        <a:spcBef>
                          <a:spcPts val="0"/>
                        </a:spcBef>
                        <a:spcAft>
                          <a:spcPts val="0"/>
                        </a:spcAft>
                        <a:buNone/>
                      </a:pPr>
                      <a:r>
                        <a:rPr lang="en-US" sz="800" u="none" cap="none" strike="noStrike"/>
                        <a:t>12:00</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rowSpan="4">
                  <a:txBody>
                    <a:bodyPr/>
                    <a:lstStyle/>
                    <a:p>
                      <a:pPr indent="0" lvl="0" marL="0" marR="0" rtl="0" algn="ctr">
                        <a:spcBef>
                          <a:spcPts val="0"/>
                        </a:spcBef>
                        <a:spcAft>
                          <a:spcPts val="0"/>
                        </a:spcAft>
                        <a:buNone/>
                      </a:pPr>
                      <a:r>
                        <a:rPr lang="en-US" sz="800" u="none" cap="none" strike="noStrike"/>
                        <a:t>Lunch                                                                12:30-1:00      </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vMerge="1"/>
                <a:tc hMerge="1" vMerge="1"/>
                <a:tc gridSpan="2" rowSpan="4">
                  <a:txBody>
                    <a:bodyPr/>
                    <a:lstStyle/>
                    <a:p>
                      <a:pPr indent="0" lvl="0" marL="0" marR="0" rtl="0" algn="ctr">
                        <a:spcBef>
                          <a:spcPts val="0"/>
                        </a:spcBef>
                        <a:spcAft>
                          <a:spcPts val="0"/>
                        </a:spcAft>
                        <a:buNone/>
                      </a:pPr>
                      <a:r>
                        <a:rPr lang="en-US" sz="800" u="none" cap="none" strike="noStrike"/>
                        <a:t>Lunch                                                                12:30-1:00      </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rowSpan="4">
                  <a:txBody>
                    <a:bodyPr/>
                    <a:lstStyle/>
                    <a:p>
                      <a:pPr indent="0" lvl="0" marL="0" marR="0" rtl="0" algn="ctr">
                        <a:spcBef>
                          <a:spcPts val="0"/>
                        </a:spcBef>
                        <a:spcAft>
                          <a:spcPts val="0"/>
                        </a:spcAft>
                        <a:buNone/>
                      </a:pPr>
                      <a:r>
                        <a:rPr lang="en-US" sz="800" u="none" cap="none" strike="noStrike"/>
                        <a:t>Lunch                                                                12:30-1:00      </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vMerge="1"/>
                <a:tc hMerge="1" vMerge="1"/>
                <a:tc gridSpan="2" rowSpan="4">
                  <a:txBody>
                    <a:bodyPr/>
                    <a:lstStyle/>
                    <a:p>
                      <a:pPr indent="0" lvl="0" marL="0" marR="0" rtl="0" algn="ctr">
                        <a:spcBef>
                          <a:spcPts val="0"/>
                        </a:spcBef>
                        <a:spcAft>
                          <a:spcPts val="0"/>
                        </a:spcAft>
                        <a:buNone/>
                      </a:pPr>
                      <a:r>
                        <a:rPr lang="en-US" sz="800" u="none" cap="none" strike="noStrike"/>
                        <a:t>Lunch                                                                12:30-1:00      </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rowSpan="4">
                  <a:txBody>
                    <a:bodyPr/>
                    <a:lstStyle/>
                    <a:p>
                      <a:pPr indent="0" lvl="0" marL="0" marR="0" rtl="0" algn="ctr">
                        <a:spcBef>
                          <a:spcPts val="0"/>
                        </a:spcBef>
                        <a:spcAft>
                          <a:spcPts val="0"/>
                        </a:spcAft>
                        <a:buNone/>
                      </a:pPr>
                      <a:r>
                        <a:rPr lang="en-US" sz="800" u="none" cap="none" strike="noStrike"/>
                        <a:t>Lunch                                                                12:30-1:00      </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r>
              <a:tr h="110350">
                <a:tc>
                  <a:txBody>
                    <a:bodyPr/>
                    <a:lstStyle/>
                    <a:p>
                      <a:pPr indent="0" lvl="0" marL="0" marR="0" rtl="0" algn="ctr">
                        <a:spcBef>
                          <a:spcPts val="0"/>
                        </a:spcBef>
                        <a:spcAft>
                          <a:spcPts val="0"/>
                        </a:spcAft>
                        <a:buNone/>
                      </a:pPr>
                      <a:r>
                        <a:rPr lang="en-US" sz="800" u="none" cap="none" strike="noStrike"/>
                        <a:t>12:15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rowSpan="3">
                  <a:txBody>
                    <a:bodyPr/>
                    <a:lstStyle/>
                    <a:p>
                      <a:pPr indent="0" lvl="0" marL="0" marR="0" rtl="0" algn="ctr">
                        <a:spcBef>
                          <a:spcPts val="0"/>
                        </a:spcBef>
                        <a:spcAft>
                          <a:spcPts val="0"/>
                        </a:spcAft>
                        <a:buNone/>
                      </a:pPr>
                      <a:r>
                        <a:rPr lang="en-US" sz="800" u="none" cap="none" strike="noStrike"/>
                        <a:t>Lunch                                                                     12:30-1:00        </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3" hMerge="1"/>
                <a:tc gridSpan="2" vMerge="1"/>
                <a:tc hMerge="1" vMerge="1"/>
                <a:tc gridSpan="2" vMerge="1"/>
                <a:tc hMerge="1" vMerge="1"/>
                <a:tc gridSpan="2" rowSpan="3">
                  <a:txBody>
                    <a:bodyPr/>
                    <a:lstStyle/>
                    <a:p>
                      <a:pPr indent="0" lvl="0" marL="0" marR="0" rtl="0" algn="ctr">
                        <a:spcBef>
                          <a:spcPts val="0"/>
                        </a:spcBef>
                        <a:spcAft>
                          <a:spcPts val="0"/>
                        </a:spcAft>
                        <a:buNone/>
                      </a:pPr>
                      <a:r>
                        <a:rPr lang="en-US" sz="800" u="none" cap="none" strike="noStrike"/>
                        <a:t>Lunch                                                                     12:30-1:00        </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3" hMerge="1"/>
                <a:tc gridSpan="2" vMerge="1"/>
                <a:tc hMerge="1" vMerge="1"/>
                <a:tc vMerge="1"/>
              </a:tr>
              <a:tr h="110350">
                <a:tc>
                  <a:txBody>
                    <a:bodyPr/>
                    <a:lstStyle/>
                    <a:p>
                      <a:pPr indent="0" lvl="0" marL="0" marR="0" rtl="0" algn="ctr">
                        <a:spcBef>
                          <a:spcPts val="0"/>
                        </a:spcBef>
                        <a:spcAft>
                          <a:spcPts val="0"/>
                        </a:spcAft>
                        <a:buNone/>
                      </a:pPr>
                      <a:r>
                        <a:rPr lang="en-US" sz="800" u="none" cap="none" strike="noStrike"/>
                        <a:t>12:30</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gridSpan="2" vMerge="1"/>
                <a:tc hMerge="1" vMerge="1"/>
                <a:tc gridSpan="2" vMerge="1"/>
                <a:tc hMerge="1" vMerge="1"/>
                <a:tc gridSpan="2" vMerge="1"/>
                <a:tc hMerge="1" vMerge="1"/>
                <a:tc gridSpan="2" vMerge="1"/>
                <a:tc hMerge="1" vMerge="1"/>
                <a:tc vMerge="1"/>
              </a:tr>
              <a:tr h="110350">
                <a:tc>
                  <a:txBody>
                    <a:bodyPr/>
                    <a:lstStyle/>
                    <a:p>
                      <a:pPr indent="0" lvl="0" marL="0" marR="0" rtl="0" algn="ctr">
                        <a:spcBef>
                          <a:spcPts val="0"/>
                        </a:spcBef>
                        <a:spcAft>
                          <a:spcPts val="0"/>
                        </a:spcAft>
                        <a:buNone/>
                      </a:pPr>
                      <a:r>
                        <a:rPr lang="en-US" sz="800" u="none" cap="none" strike="noStrike"/>
                        <a:t>12:45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gridSpan="2" vMerge="1"/>
                <a:tc hMerge="1" vMerge="1"/>
                <a:tc gridSpan="2" vMerge="1"/>
                <a:tc hMerge="1" vMerge="1"/>
                <a:tc gridSpan="2" vMerge="1"/>
                <a:tc hMerge="1" vMerge="1"/>
                <a:tc gridSpan="2" vMerge="1"/>
                <a:tc hMerge="1" vMerge="1"/>
                <a:tc vMerge="1"/>
              </a:tr>
              <a:tr h="110350">
                <a:tc>
                  <a:txBody>
                    <a:bodyPr/>
                    <a:lstStyle/>
                    <a:p>
                      <a:pPr indent="0" lvl="0" marL="0" marR="0" rtl="0" algn="ctr">
                        <a:spcBef>
                          <a:spcPts val="0"/>
                        </a:spcBef>
                        <a:spcAft>
                          <a:spcPts val="0"/>
                        </a:spcAft>
                        <a:buNone/>
                      </a:pPr>
                      <a:r>
                        <a:rPr lang="en-US" sz="800" u="none" cap="none" strike="noStrike"/>
                        <a:t>1:00</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rowSpan="4">
                  <a:txBody>
                    <a:bodyPr/>
                    <a:lstStyle/>
                    <a:p>
                      <a:pPr indent="0" lvl="0" marL="0" marR="0" rtl="0" algn="ctr">
                        <a:spcBef>
                          <a:spcPts val="0"/>
                        </a:spcBef>
                        <a:spcAft>
                          <a:spcPts val="0"/>
                        </a:spcAft>
                        <a:buNone/>
                      </a:pPr>
                      <a:r>
                        <a:rPr lang="en-US" sz="800" u="none" cap="none" strike="noStrike"/>
                        <a:t>1:00 - 2:00</a:t>
                      </a:r>
                      <a:br>
                        <a:rPr lang="en-US" sz="800" u="none" cap="none" strike="noStrike"/>
                      </a:br>
                      <a:r>
                        <a:rPr lang="en-US" sz="800" u="none" cap="none" strike="noStrike"/>
                        <a:t>Individual Appts (e.g., CPT, Speech, Psychiatry)</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rowSpan="4">
                  <a:txBody>
                    <a:bodyPr/>
                    <a:lstStyle/>
                    <a:p>
                      <a:pPr indent="0" lvl="0" marL="0" marR="0" rtl="0" algn="ctr">
                        <a:spcBef>
                          <a:spcPts val="0"/>
                        </a:spcBef>
                        <a:spcAft>
                          <a:spcPts val="0"/>
                        </a:spcAft>
                        <a:buNone/>
                      </a:pPr>
                      <a:r>
                        <a:rPr lang="en-US" sz="800" u="none" cap="none" strike="noStrike"/>
                        <a:t>1:00 - 2:00                     Gardening       (Jessica)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rowSpan="4">
                  <a:txBody>
                    <a:bodyPr/>
                    <a:lstStyle/>
                    <a:p>
                      <a:pPr indent="0" lvl="0" marL="0" marR="0" rtl="0" algn="ctr">
                        <a:spcBef>
                          <a:spcPts val="0"/>
                        </a:spcBef>
                        <a:spcAft>
                          <a:spcPts val="0"/>
                        </a:spcAft>
                        <a:buNone/>
                      </a:pPr>
                      <a:r>
                        <a:rPr lang="en-US" sz="800" u="none" cap="none" strike="noStrike"/>
                        <a:t>1:00-2:00        </a:t>
                      </a:r>
                      <a:r>
                        <a:rPr lang="en-US" sz="800" u="none" cap="none" strike="noStrike">
                          <a:highlight>
                            <a:srgbClr val="FFFF00"/>
                          </a:highlight>
                        </a:rPr>
                        <a:t>Compensatory Cognitive Training </a:t>
                      </a:r>
                      <a:r>
                        <a:rPr lang="en-US" sz="800" u="none" cap="none" strike="noStrike"/>
                        <a:t>                 (Beth)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rowSpan="4">
                  <a:txBody>
                    <a:bodyPr/>
                    <a:lstStyle/>
                    <a:p>
                      <a:pPr indent="0" lvl="0" marL="0" marR="0" rtl="0" algn="ctr">
                        <a:spcBef>
                          <a:spcPts val="0"/>
                        </a:spcBef>
                        <a:spcAft>
                          <a:spcPts val="0"/>
                        </a:spcAft>
                        <a:buNone/>
                      </a:pPr>
                      <a:r>
                        <a:rPr lang="en-US" sz="800" u="none" cap="none" strike="noStrike"/>
                        <a:t>1:00 - 2:00</a:t>
                      </a:r>
                      <a:br>
                        <a:rPr lang="en-US" sz="800" u="none" cap="none" strike="noStrike"/>
                      </a:br>
                      <a:r>
                        <a:rPr lang="en-US" sz="800" u="none" cap="none" strike="noStrike"/>
                        <a:t>Individual Appts         (e.g., CPT, Speech, Psychiatry)</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rowSpan="4">
                  <a:txBody>
                    <a:bodyPr/>
                    <a:lstStyle/>
                    <a:p>
                      <a:pPr indent="0" lvl="0" marL="0" marR="0" rtl="0" algn="ctr">
                        <a:spcBef>
                          <a:spcPts val="0"/>
                        </a:spcBef>
                        <a:spcAft>
                          <a:spcPts val="0"/>
                        </a:spcAft>
                        <a:buNone/>
                      </a:pPr>
                      <a:r>
                        <a:rPr lang="en-US" sz="800" u="none" cap="none" strike="noStrike"/>
                        <a:t>1:00 - 2:00         PTSD 101               (Dr. Kepner)</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rowSpan="4">
                  <a:txBody>
                    <a:bodyPr/>
                    <a:lstStyle/>
                    <a:p>
                      <a:pPr indent="0" lvl="0" marL="0" marR="0" rtl="0" algn="ctr">
                        <a:spcBef>
                          <a:spcPts val="0"/>
                        </a:spcBef>
                        <a:spcAft>
                          <a:spcPts val="0"/>
                        </a:spcAft>
                        <a:buNone/>
                      </a:pPr>
                      <a:r>
                        <a:rPr lang="en-US" sz="800" u="none" cap="none" strike="noStrike"/>
                        <a:t>1:00-2:00                 Rec Therapy (Mandatory)      (Jon)</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rowSpan="4">
                  <a:txBody>
                    <a:bodyPr/>
                    <a:lstStyle/>
                    <a:p>
                      <a:pPr indent="0" lvl="0" marL="0" marR="0" rtl="0" algn="ctr">
                        <a:spcBef>
                          <a:spcPts val="0"/>
                        </a:spcBef>
                        <a:spcAft>
                          <a:spcPts val="0"/>
                        </a:spcAft>
                        <a:buNone/>
                      </a:pPr>
                      <a:r>
                        <a:rPr lang="en-US" sz="800" u="none" cap="none" strike="noStrike"/>
                        <a:t>1:00-2:00           Leisure Activity (Charles)</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r>
              <a:tr h="110350">
                <a:tc>
                  <a:txBody>
                    <a:bodyPr/>
                    <a:lstStyle/>
                    <a:p>
                      <a:pPr indent="0" lvl="0" marL="0" marR="0" rtl="0" algn="ctr">
                        <a:spcBef>
                          <a:spcPts val="0"/>
                        </a:spcBef>
                        <a:spcAft>
                          <a:spcPts val="0"/>
                        </a:spcAft>
                        <a:buNone/>
                      </a:pPr>
                      <a:r>
                        <a:rPr lang="en-US" sz="800" u="none" cap="none" strike="noStrike"/>
                        <a:t>1:15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gridSpan="2" vMerge="1"/>
                <a:tc hMerge="1" vMerge="1"/>
                <a:tc gridSpan="2" vMerge="1"/>
                <a:tc hMerge="1" vMerge="1"/>
                <a:tc gridSpan="2" vMerge="1"/>
                <a:tc hMerge="1" vMerge="1"/>
                <a:tc gridSpan="2" vMerge="1"/>
                <a:tc hMerge="1" vMerge="1"/>
                <a:tc vMerge="1"/>
              </a:tr>
              <a:tr h="110350">
                <a:tc>
                  <a:txBody>
                    <a:bodyPr/>
                    <a:lstStyle/>
                    <a:p>
                      <a:pPr indent="0" lvl="0" marL="0" marR="0" rtl="0" algn="ctr">
                        <a:spcBef>
                          <a:spcPts val="0"/>
                        </a:spcBef>
                        <a:spcAft>
                          <a:spcPts val="0"/>
                        </a:spcAft>
                        <a:buNone/>
                      </a:pPr>
                      <a:r>
                        <a:rPr lang="en-US" sz="800" u="none" cap="none" strike="noStrike"/>
                        <a:t>1:30</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gridSpan="2" vMerge="1"/>
                <a:tc hMerge="1" vMerge="1"/>
                <a:tc gridSpan="2" vMerge="1"/>
                <a:tc hMerge="1" vMerge="1"/>
                <a:tc gridSpan="2" vMerge="1"/>
                <a:tc hMerge="1" vMerge="1"/>
                <a:tc gridSpan="2" vMerge="1"/>
                <a:tc hMerge="1" vMerge="1"/>
                <a:tc vMerge="1"/>
              </a:tr>
              <a:tr h="110350">
                <a:tc>
                  <a:txBody>
                    <a:bodyPr/>
                    <a:lstStyle/>
                    <a:p>
                      <a:pPr indent="0" lvl="0" marL="0" marR="0" rtl="0" algn="ctr">
                        <a:spcBef>
                          <a:spcPts val="0"/>
                        </a:spcBef>
                        <a:spcAft>
                          <a:spcPts val="0"/>
                        </a:spcAft>
                        <a:buNone/>
                      </a:pPr>
                      <a:r>
                        <a:rPr lang="en-US" sz="800" u="none" cap="none" strike="noStrike"/>
                        <a:t>1:45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gridSpan="2" vMerge="1"/>
                <a:tc hMerge="1" vMerge="1"/>
                <a:tc gridSpan="2" vMerge="1"/>
                <a:tc hMerge="1" vMerge="1"/>
                <a:tc gridSpan="2" vMerge="1"/>
                <a:tc hMerge="1" vMerge="1"/>
                <a:tc gridSpan="2" vMerge="1"/>
                <a:tc hMerge="1" vMerge="1"/>
                <a:tc vMerge="1"/>
              </a:tr>
              <a:tr h="110350">
                <a:tc>
                  <a:txBody>
                    <a:bodyPr/>
                    <a:lstStyle/>
                    <a:p>
                      <a:pPr indent="0" lvl="0" marL="0" marR="0" rtl="0" algn="ctr">
                        <a:spcBef>
                          <a:spcPts val="0"/>
                        </a:spcBef>
                        <a:spcAft>
                          <a:spcPts val="0"/>
                        </a:spcAft>
                        <a:buNone/>
                      </a:pPr>
                      <a:r>
                        <a:rPr lang="en-US" sz="800" u="none" cap="none" strike="noStrike"/>
                        <a:t>2:00</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gridSpan="2">
                  <a:txBody>
                    <a:bodyPr/>
                    <a:lstStyle/>
                    <a:p>
                      <a:pPr indent="0" lvl="0" marL="0" marR="0" rtl="0" algn="ctr">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hMerge="1"/>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gridSpan="2" rowSpan="12">
                  <a:txBody>
                    <a:bodyPr/>
                    <a:lstStyle/>
                    <a:p>
                      <a:pPr indent="0" lvl="0" marL="0" marR="0" rtl="0" algn="ctr">
                        <a:spcBef>
                          <a:spcPts val="0"/>
                        </a:spcBef>
                        <a:spcAft>
                          <a:spcPts val="0"/>
                        </a:spcAft>
                        <a:buNone/>
                      </a:pPr>
                      <a:r>
                        <a:rPr lang="en-US" sz="800" u="none" cap="none" strike="noStrike"/>
                        <a:t>Practice Leisure Skills; Weekend Goal Setting</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12" hMerge="1"/>
                <a:tc rowSpan="12">
                  <a:txBody>
                    <a:bodyPr/>
                    <a:lstStyle/>
                    <a:p>
                      <a:pPr indent="0" lvl="0" marL="0" marR="0" rtl="0" algn="ctr">
                        <a:spcBef>
                          <a:spcPts val="0"/>
                        </a:spcBef>
                        <a:spcAft>
                          <a:spcPts val="0"/>
                        </a:spcAft>
                        <a:buNone/>
                      </a:pPr>
                      <a:r>
                        <a:rPr lang="en-US" sz="800" u="none" cap="none" strike="noStrike"/>
                        <a:t>Practice Leisure Skills; Weekend Goal Setting</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r>
              <a:tr h="110350">
                <a:tc>
                  <a:txBody>
                    <a:bodyPr/>
                    <a:lstStyle/>
                    <a:p>
                      <a:pPr indent="0" lvl="0" marL="0" marR="0" rtl="0" algn="ctr">
                        <a:spcBef>
                          <a:spcPts val="0"/>
                        </a:spcBef>
                        <a:spcAft>
                          <a:spcPts val="0"/>
                        </a:spcAft>
                        <a:buNone/>
                      </a:pPr>
                      <a:r>
                        <a:rPr lang="en-US" sz="800" u="none" cap="none" strike="noStrike"/>
                        <a:t>2:15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rowSpan="5">
                  <a:txBody>
                    <a:bodyPr/>
                    <a:lstStyle/>
                    <a:p>
                      <a:pPr indent="0" lvl="0" marL="0" marR="0" rtl="0" algn="ctr">
                        <a:spcBef>
                          <a:spcPts val="0"/>
                        </a:spcBef>
                        <a:spcAft>
                          <a:spcPts val="0"/>
                        </a:spcAft>
                        <a:buNone/>
                      </a:pPr>
                      <a:r>
                        <a:rPr lang="en-US" sz="800" u="none" cap="none" strike="noStrike"/>
                        <a:t>2:15-3:30                CPT Group     (Amy &amp; Toby)</a:t>
                      </a:r>
                      <a:br>
                        <a:rPr lang="en-US" sz="800" u="none" cap="none" strike="noStrike"/>
                      </a:b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5" hMerge="1"/>
                <a:tc gridSpan="2" rowSpan="4">
                  <a:txBody>
                    <a:bodyPr/>
                    <a:lstStyle/>
                    <a:p>
                      <a:pPr indent="0" lvl="0" marL="0" marR="0" rtl="0" algn="ctr">
                        <a:spcBef>
                          <a:spcPts val="0"/>
                        </a:spcBef>
                        <a:spcAft>
                          <a:spcPts val="0"/>
                        </a:spcAft>
                        <a:buNone/>
                      </a:pPr>
                      <a:r>
                        <a:rPr lang="en-US" sz="800" u="none" cap="none" strike="noStrike"/>
                        <a:t>2:15 - 3:15  Communication        (Christina)</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rowSpan="4">
                  <a:txBody>
                    <a:bodyPr/>
                    <a:lstStyle/>
                    <a:p>
                      <a:pPr indent="0" lvl="0" marL="0" marR="0" rtl="0" algn="ctr">
                        <a:spcBef>
                          <a:spcPts val="0"/>
                        </a:spcBef>
                        <a:spcAft>
                          <a:spcPts val="0"/>
                        </a:spcAft>
                        <a:buNone/>
                      </a:pPr>
                      <a:r>
                        <a:rPr lang="en-US" sz="800" u="none" cap="none" strike="noStrike"/>
                        <a:t>2:15 - 3:15              Yoga                       (Andrea R)</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rowSpan="5">
                  <a:txBody>
                    <a:bodyPr/>
                    <a:lstStyle/>
                    <a:p>
                      <a:pPr indent="0" lvl="0" marL="0" marR="0" rtl="0" algn="ctr">
                        <a:spcBef>
                          <a:spcPts val="0"/>
                        </a:spcBef>
                        <a:spcAft>
                          <a:spcPts val="0"/>
                        </a:spcAft>
                        <a:buNone/>
                      </a:pPr>
                      <a:r>
                        <a:rPr lang="en-US" sz="800" u="none" cap="none" strike="noStrike"/>
                        <a:t>2:15-3:30                CPT Group       (Amy &amp; Toby)</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5" hMerge="1"/>
                <a:tc gridSpan="2" rowSpan="4">
                  <a:txBody>
                    <a:bodyPr/>
                    <a:lstStyle/>
                    <a:p>
                      <a:pPr indent="0" lvl="0" marL="0" marR="0" rtl="0" algn="ctr">
                        <a:spcBef>
                          <a:spcPts val="0"/>
                        </a:spcBef>
                        <a:spcAft>
                          <a:spcPts val="0"/>
                        </a:spcAft>
                        <a:buNone/>
                      </a:pPr>
                      <a:r>
                        <a:rPr lang="en-US" sz="800" u="none" cap="none" strike="noStrike"/>
                        <a:t>2:15 - 3:15  Behavioral Activation/Wkend Goal Setting                                                  (Christina)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vMerge="1"/>
                <a:tc hMerge="1" vMerge="1"/>
                <a:tc vMerge="1"/>
              </a:tr>
              <a:tr h="110350">
                <a:tc>
                  <a:txBody>
                    <a:bodyPr/>
                    <a:lstStyle/>
                    <a:p>
                      <a:pPr indent="0" lvl="0" marL="0" marR="0" rtl="0" algn="ctr">
                        <a:spcBef>
                          <a:spcPts val="0"/>
                        </a:spcBef>
                        <a:spcAft>
                          <a:spcPts val="0"/>
                        </a:spcAft>
                        <a:buNone/>
                      </a:pPr>
                      <a:r>
                        <a:rPr lang="en-US" sz="800" u="none" cap="none" strike="noStrike"/>
                        <a:t>2:30</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gridSpan="2" vMerge="1"/>
                <a:tc hMerge="1" vMerge="1"/>
                <a:tc gridSpan="2" vMerge="1"/>
                <a:tc hMerge="1" vMerge="1"/>
                <a:tc gridSpan="2" vMerge="1"/>
                <a:tc hMerge="1" vMerge="1"/>
                <a:tc gridSpan="2" vMerge="1"/>
                <a:tc hMerge="1" vMerge="1"/>
                <a:tc vMerge="1"/>
              </a:tr>
              <a:tr h="110350">
                <a:tc>
                  <a:txBody>
                    <a:bodyPr/>
                    <a:lstStyle/>
                    <a:p>
                      <a:pPr indent="0" lvl="0" marL="0" marR="0" rtl="0" algn="ctr">
                        <a:spcBef>
                          <a:spcPts val="0"/>
                        </a:spcBef>
                        <a:spcAft>
                          <a:spcPts val="0"/>
                        </a:spcAft>
                        <a:buNone/>
                      </a:pPr>
                      <a:r>
                        <a:rPr lang="en-US" sz="800" u="none" cap="none" strike="noStrike"/>
                        <a:t>2:45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gridSpan="2" vMerge="1"/>
                <a:tc hMerge="1" vMerge="1"/>
                <a:tc gridSpan="2" vMerge="1"/>
                <a:tc hMerge="1" vMerge="1"/>
                <a:tc gridSpan="2" vMerge="1"/>
                <a:tc hMerge="1" vMerge="1"/>
                <a:tc gridSpan="2" vMerge="1"/>
                <a:tc hMerge="1" vMerge="1"/>
                <a:tc vMerge="1"/>
              </a:tr>
              <a:tr h="205225">
                <a:tc>
                  <a:txBody>
                    <a:bodyPr/>
                    <a:lstStyle/>
                    <a:p>
                      <a:pPr indent="0" lvl="0" marL="0" marR="0" rtl="0" algn="ctr">
                        <a:spcBef>
                          <a:spcPts val="0"/>
                        </a:spcBef>
                        <a:spcAft>
                          <a:spcPts val="0"/>
                        </a:spcAft>
                        <a:buNone/>
                      </a:pPr>
                      <a:r>
                        <a:rPr lang="en-US" sz="800" u="none" cap="none" strike="noStrike"/>
                        <a:t>3:00</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gridSpan="2" vMerge="1"/>
                <a:tc hMerge="1" vMerge="1"/>
                <a:tc gridSpan="2" vMerge="1"/>
                <a:tc hMerge="1" vMerge="1"/>
                <a:tc gridSpan="2" vMerge="1"/>
                <a:tc hMerge="1" vMerge="1"/>
                <a:tc gridSpan="2" vMerge="1"/>
                <a:tc hMerge="1" vMerge="1"/>
                <a:tc vMerge="1"/>
              </a:tr>
              <a:tr h="110350">
                <a:tc>
                  <a:txBody>
                    <a:bodyPr/>
                    <a:lstStyle/>
                    <a:p>
                      <a:pPr indent="0" lvl="0" marL="0" marR="0" rtl="0" algn="ctr">
                        <a:spcBef>
                          <a:spcPts val="0"/>
                        </a:spcBef>
                        <a:spcAft>
                          <a:spcPts val="0"/>
                        </a:spcAft>
                        <a:buNone/>
                      </a:pPr>
                      <a:r>
                        <a:rPr lang="en-US" sz="800" u="none" cap="none" strike="noStrike"/>
                        <a:t>3:15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a:txBody>
                    <a:bodyPr/>
                    <a:lstStyle/>
                    <a:p>
                      <a:pPr indent="0" lvl="0" marL="0" marR="0" rtl="0" algn="l">
                        <a:spcBef>
                          <a:spcPts val="0"/>
                        </a:spcBef>
                        <a:spcAft>
                          <a:spcPts val="0"/>
                        </a:spcAft>
                        <a:buNone/>
                      </a:pPr>
                      <a:r>
                        <a:rPr lang="en-US" sz="800" u="none" cap="none" strike="noStrike"/>
                        <a:t> </a:t>
                      </a:r>
                      <a:endParaRPr b="0" i="0" sz="800" u="none" cap="none" strike="noStrike">
                        <a:solidFill>
                          <a:srgbClr val="000000"/>
                        </a:solidFill>
                        <a:latin typeface="Calibri"/>
                        <a:ea typeface="Calibri"/>
                        <a:cs typeface="Calibri"/>
                        <a:sym typeface="Calibri"/>
                      </a:endParaRPr>
                    </a:p>
                  </a:txBody>
                  <a:tcPr marT="4425" marB="0" marR="4425" marL="4425" anchor="b"/>
                </a:tc>
                <a:tc>
                  <a:txBody>
                    <a:bodyPr/>
                    <a:lstStyle/>
                    <a:p>
                      <a:pPr indent="0" lvl="0" marL="0" marR="0" rtl="0" algn="l">
                        <a:spcBef>
                          <a:spcPts val="0"/>
                        </a:spcBef>
                        <a:spcAft>
                          <a:spcPts val="0"/>
                        </a:spcAft>
                        <a:buNone/>
                      </a:pPr>
                      <a:r>
                        <a:rPr lang="en-US" sz="800" u="none" cap="none" strike="noStrike"/>
                        <a:t> </a:t>
                      </a:r>
                      <a:endParaRPr b="0" i="0" sz="800" u="none" cap="none" strike="noStrike">
                        <a:solidFill>
                          <a:srgbClr val="000000"/>
                        </a:solidFill>
                        <a:latin typeface="Calibri"/>
                        <a:ea typeface="Calibri"/>
                        <a:cs typeface="Calibri"/>
                        <a:sym typeface="Calibri"/>
                      </a:endParaRPr>
                    </a:p>
                  </a:txBody>
                  <a:tcPr marT="4425" marB="0" marR="4425" marL="4425" anchor="b"/>
                </a:tc>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gridSpan="2" vMerge="1"/>
                <a:tc hMerge="1" vMerge="1"/>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gridSpan="2" vMerge="1"/>
                <a:tc hMerge="1" vMerge="1"/>
                <a:tc vMerge="1"/>
              </a:tr>
              <a:tr h="110350">
                <a:tc>
                  <a:txBody>
                    <a:bodyPr/>
                    <a:lstStyle/>
                    <a:p>
                      <a:pPr indent="0" lvl="0" marL="0" marR="0" rtl="0" algn="ctr">
                        <a:spcBef>
                          <a:spcPts val="0"/>
                        </a:spcBef>
                        <a:spcAft>
                          <a:spcPts val="0"/>
                        </a:spcAft>
                        <a:buNone/>
                      </a:pPr>
                      <a:r>
                        <a:rPr lang="en-US" sz="800" u="none" cap="none" strike="noStrike"/>
                        <a:t>3:30</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a:txBody>
                    <a:bodyPr/>
                    <a:lstStyle/>
                    <a:p>
                      <a:pPr indent="0" lvl="0" marL="0" marR="0" rtl="0" algn="ctr">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hMerge="1"/>
                <a:tc gridSpan="2" rowSpan="4">
                  <a:txBody>
                    <a:bodyPr/>
                    <a:lstStyle/>
                    <a:p>
                      <a:pPr indent="0" lvl="0" marL="0" marR="0" rtl="0" algn="ctr">
                        <a:spcBef>
                          <a:spcPts val="0"/>
                        </a:spcBef>
                        <a:spcAft>
                          <a:spcPts val="0"/>
                        </a:spcAft>
                        <a:buNone/>
                      </a:pPr>
                      <a:r>
                        <a:rPr lang="en-US" sz="800" u="none" cap="none" strike="noStrike"/>
                        <a:t>3:30 - 4:30          Peer Support    (Rick)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rowSpan="4">
                  <a:txBody>
                    <a:bodyPr/>
                    <a:lstStyle/>
                    <a:p>
                      <a:pPr indent="0" lvl="0" marL="0" marR="0" rtl="0" algn="ctr">
                        <a:spcBef>
                          <a:spcPts val="0"/>
                        </a:spcBef>
                        <a:spcAft>
                          <a:spcPts val="0"/>
                        </a:spcAft>
                        <a:buNone/>
                      </a:pPr>
                      <a:r>
                        <a:rPr lang="en-US" sz="800" u="none" cap="none" strike="noStrike"/>
                        <a:t>3:30 - 4:30             Extra individual session as needed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a:txBody>
                    <a:bodyPr/>
                    <a:lstStyle/>
                    <a:p>
                      <a:pPr indent="0" lvl="0" marL="0" marR="0" rtl="0" algn="ctr">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hMerge="1"/>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gridSpan="2" vMerge="1"/>
                <a:tc hMerge="1" vMerge="1"/>
                <a:tc vMerge="1"/>
              </a:tr>
              <a:tr h="110350">
                <a:tc>
                  <a:txBody>
                    <a:bodyPr/>
                    <a:lstStyle/>
                    <a:p>
                      <a:pPr indent="0" lvl="0" marL="0" marR="0" rtl="0" algn="ctr">
                        <a:spcBef>
                          <a:spcPts val="0"/>
                        </a:spcBef>
                        <a:spcAft>
                          <a:spcPts val="0"/>
                        </a:spcAft>
                        <a:buNone/>
                      </a:pPr>
                      <a:r>
                        <a:rPr lang="en-US" sz="800" u="none" cap="none" strike="noStrike"/>
                        <a:t>3:45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rowSpan="2">
                  <a:txBody>
                    <a:bodyPr/>
                    <a:lstStyle/>
                    <a:p>
                      <a:pPr indent="0" lvl="0" marL="0" marR="0" rtl="0" algn="ctr">
                        <a:spcBef>
                          <a:spcPts val="0"/>
                        </a:spcBef>
                        <a:spcAft>
                          <a:spcPts val="0"/>
                        </a:spcAft>
                        <a:buNone/>
                      </a:pPr>
                      <a:r>
                        <a:rPr lang="en-US" sz="800" u="none" cap="none" strike="noStrike"/>
                        <a:t>3:45-4:15 Fresh Air (Rick)</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2" hMerge="1"/>
                <a:tc gridSpan="2" vMerge="1"/>
                <a:tc hMerge="1" vMerge="1"/>
                <a:tc gridSpan="2" vMerge="1"/>
                <a:tc hMerge="1" vMerge="1"/>
                <a:tc gridSpan="2" rowSpan="2">
                  <a:txBody>
                    <a:bodyPr/>
                    <a:lstStyle/>
                    <a:p>
                      <a:pPr indent="0" lvl="0" marL="0" marR="0" rtl="0" algn="ctr">
                        <a:spcBef>
                          <a:spcPts val="0"/>
                        </a:spcBef>
                        <a:spcAft>
                          <a:spcPts val="0"/>
                        </a:spcAft>
                        <a:buNone/>
                      </a:pPr>
                      <a:r>
                        <a:rPr lang="en-US" sz="800" u="none" cap="none" strike="noStrike"/>
                        <a:t>3:45 - 4:15 Fresh Air (Rick)</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2" hMerge="1"/>
                <a:tc gridSpan="2" rowSpan="2">
                  <a:txBody>
                    <a:bodyPr/>
                    <a:lstStyle/>
                    <a:p>
                      <a:pPr indent="0" lvl="0" marL="0" marR="0" rtl="0" algn="ctr">
                        <a:spcBef>
                          <a:spcPts val="0"/>
                        </a:spcBef>
                        <a:spcAft>
                          <a:spcPts val="0"/>
                        </a:spcAft>
                        <a:buNone/>
                      </a:pPr>
                      <a:r>
                        <a:rPr lang="en-US" sz="800" u="none" cap="none" strike="noStrike"/>
                        <a:t>3:45 - 4:15 Fresh Air (Jon)</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2" hMerge="1"/>
                <a:tc gridSpan="2" vMerge="1"/>
                <a:tc hMerge="1" vMerge="1"/>
                <a:tc vMerge="1"/>
              </a:tr>
              <a:tr h="110350">
                <a:tc>
                  <a:txBody>
                    <a:bodyPr/>
                    <a:lstStyle/>
                    <a:p>
                      <a:pPr indent="0" lvl="0" marL="0" marR="0" rtl="0" algn="ctr">
                        <a:spcBef>
                          <a:spcPts val="0"/>
                        </a:spcBef>
                        <a:spcAft>
                          <a:spcPts val="0"/>
                        </a:spcAft>
                        <a:buNone/>
                      </a:pPr>
                      <a:r>
                        <a:rPr lang="en-US" sz="800" u="none" cap="none" strike="noStrike"/>
                        <a:t>4:00</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gridSpan="2" vMerge="1"/>
                <a:tc hMerge="1" vMerge="1"/>
                <a:tc gridSpan="2" vMerge="1"/>
                <a:tc hMerge="1" vMerge="1"/>
                <a:tc gridSpan="2" vMerge="1"/>
                <a:tc hMerge="1" vMerge="1"/>
                <a:tc gridSpan="2" vMerge="1"/>
                <a:tc hMerge="1" vMerge="1"/>
                <a:tc vMerge="1"/>
              </a:tr>
              <a:tr h="110350">
                <a:tc>
                  <a:txBody>
                    <a:bodyPr/>
                    <a:lstStyle/>
                    <a:p>
                      <a:pPr indent="0" lvl="0" marL="0" marR="0" rtl="0" algn="ctr">
                        <a:spcBef>
                          <a:spcPts val="0"/>
                        </a:spcBef>
                        <a:spcAft>
                          <a:spcPts val="0"/>
                        </a:spcAft>
                        <a:buNone/>
                      </a:pPr>
                      <a:r>
                        <a:rPr lang="en-US" sz="800" u="none" cap="none" strike="noStrike"/>
                        <a:t>4:15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a:txBody>
                    <a:bodyPr/>
                    <a:lstStyle/>
                    <a:p>
                      <a:pPr indent="0" lvl="0" marL="0" marR="0" rtl="0" algn="l">
                        <a:spcBef>
                          <a:spcPts val="0"/>
                        </a:spcBef>
                        <a:spcAft>
                          <a:spcPts val="0"/>
                        </a:spcAft>
                        <a:buNone/>
                      </a:pPr>
                      <a:r>
                        <a:rPr lang="en-US" sz="800" u="none" cap="none" strike="noStrike"/>
                        <a:t> </a:t>
                      </a:r>
                      <a:endParaRPr b="0" i="0" sz="800" u="none" cap="none" strike="noStrike">
                        <a:solidFill>
                          <a:srgbClr val="000000"/>
                        </a:solidFill>
                        <a:latin typeface="Calibri"/>
                        <a:ea typeface="Calibri"/>
                        <a:cs typeface="Calibri"/>
                        <a:sym typeface="Calibri"/>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0" i="0" sz="800" u="none" cap="none" strike="noStrike">
                        <a:solidFill>
                          <a:srgbClr val="000000"/>
                        </a:solidFill>
                        <a:latin typeface="Calibri"/>
                        <a:ea typeface="Calibri"/>
                        <a:cs typeface="Calibri"/>
                        <a:sym typeface="Calibri"/>
                      </a:endParaRPr>
                    </a:p>
                  </a:txBody>
                  <a:tcPr marT="4425" marB="0" marR="4425" marL="4425" anchor="ctr"/>
                </a:tc>
                <a:tc gridSpan="2" vMerge="1"/>
                <a:tc hMerge="1" vMerge="1"/>
                <a:tc gridSpan="2" vMerge="1"/>
                <a:tc hMerge="1" vMerge="1"/>
                <a:tc gridSpan="2" rowSpan="3">
                  <a:txBody>
                    <a:bodyPr/>
                    <a:lstStyle/>
                    <a:p>
                      <a:pPr indent="0" lvl="0" marL="0" marR="0" rtl="0" algn="ctr">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3" hMerge="1"/>
                <a:tc>
                  <a:txBody>
                    <a:bodyPr/>
                    <a:lstStyle/>
                    <a:p>
                      <a:pPr indent="0" lvl="0" marL="0" marR="0" rtl="0" algn="l">
                        <a:spcBef>
                          <a:spcPts val="0"/>
                        </a:spcBef>
                        <a:spcAft>
                          <a:spcPts val="0"/>
                        </a:spcAft>
                        <a:buNone/>
                      </a:pPr>
                      <a:r>
                        <a:rPr lang="en-US" sz="800" u="none" cap="none" strike="noStrike"/>
                        <a:t> </a:t>
                      </a:r>
                      <a:endParaRPr b="0" i="0" sz="800" u="none" cap="none" strike="noStrike">
                        <a:solidFill>
                          <a:srgbClr val="000000"/>
                        </a:solidFill>
                        <a:latin typeface="Calibri"/>
                        <a:ea typeface="Calibri"/>
                        <a:cs typeface="Calibri"/>
                        <a:sym typeface="Calibri"/>
                      </a:endParaRPr>
                    </a:p>
                  </a:txBody>
                  <a:tcPr marT="4425" marB="0" marR="4425" marL="4425" anchor="b"/>
                </a:tc>
                <a:tc>
                  <a:txBody>
                    <a:bodyPr/>
                    <a:lstStyle/>
                    <a:p>
                      <a:pPr indent="0" lvl="0" marL="0" marR="0" rtl="0" algn="l">
                        <a:spcBef>
                          <a:spcPts val="0"/>
                        </a:spcBef>
                        <a:spcAft>
                          <a:spcPts val="0"/>
                        </a:spcAft>
                        <a:buNone/>
                      </a:pPr>
                      <a:r>
                        <a:rPr lang="en-US" sz="800" u="none" cap="none" strike="noStrike"/>
                        <a:t> </a:t>
                      </a:r>
                      <a:endParaRPr b="0" i="0" sz="800" u="none" cap="none" strike="noStrike">
                        <a:solidFill>
                          <a:srgbClr val="000000"/>
                        </a:solidFill>
                        <a:latin typeface="Calibri"/>
                        <a:ea typeface="Calibri"/>
                        <a:cs typeface="Calibri"/>
                        <a:sym typeface="Calibri"/>
                      </a:endParaRPr>
                    </a:p>
                  </a:txBody>
                  <a:tcPr marT="4425" marB="0" marR="4425" marL="4425" anchor="b"/>
                </a:tc>
                <a:tc gridSpan="2" vMerge="1"/>
                <a:tc hMerge="1" vMerge="1"/>
                <a:tc vMerge="1"/>
              </a:tr>
              <a:tr h="110350">
                <a:tc>
                  <a:txBody>
                    <a:bodyPr/>
                    <a:lstStyle/>
                    <a:p>
                      <a:pPr indent="0" lvl="0" marL="0" marR="0" rtl="0" algn="ctr">
                        <a:spcBef>
                          <a:spcPts val="0"/>
                        </a:spcBef>
                        <a:spcAft>
                          <a:spcPts val="0"/>
                        </a:spcAft>
                        <a:buNone/>
                      </a:pPr>
                      <a:r>
                        <a:rPr lang="en-US" sz="800" u="none" cap="none" strike="noStrike"/>
                        <a:t>4:30</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a:txBody>
                    <a:bodyPr/>
                    <a:lstStyle/>
                    <a:p>
                      <a:pPr indent="0" lvl="0" marL="0" marR="0" rtl="0" algn="l">
                        <a:spcBef>
                          <a:spcPts val="0"/>
                        </a:spcBef>
                        <a:spcAft>
                          <a:spcPts val="0"/>
                        </a:spcAft>
                        <a:buNone/>
                      </a:pPr>
                      <a:r>
                        <a:rPr lang="en-US" sz="800" u="none" cap="none" strike="noStrike"/>
                        <a:t> </a:t>
                      </a:r>
                      <a:endParaRPr b="0" i="0" sz="800" u="none" cap="none" strike="noStrike">
                        <a:solidFill>
                          <a:srgbClr val="000000"/>
                        </a:solidFill>
                        <a:latin typeface="Calibri"/>
                        <a:ea typeface="Calibri"/>
                        <a:cs typeface="Calibri"/>
                        <a:sym typeface="Calibri"/>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0" i="0" sz="800" u="none" cap="none" strike="noStrike">
                        <a:solidFill>
                          <a:srgbClr val="000000"/>
                        </a:solidFill>
                        <a:latin typeface="Calibri"/>
                        <a:ea typeface="Calibri"/>
                        <a:cs typeface="Calibri"/>
                        <a:sym typeface="Calibri"/>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gridSpan="2" rowSpan="2">
                  <a:txBody>
                    <a:bodyPr/>
                    <a:lstStyle/>
                    <a:p>
                      <a:pPr indent="0" lvl="0" marL="0" marR="0" rtl="0" algn="ctr">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2" hMerge="1"/>
                <a:tc gridSpan="2" vMerge="1"/>
                <a:tc hMerge="1" vMerge="1"/>
                <a:tc>
                  <a:txBody>
                    <a:bodyPr/>
                    <a:lstStyle/>
                    <a:p>
                      <a:pPr indent="0" lvl="0" marL="0" marR="0" rtl="0" algn="l">
                        <a:spcBef>
                          <a:spcPts val="0"/>
                        </a:spcBef>
                        <a:spcAft>
                          <a:spcPts val="0"/>
                        </a:spcAft>
                        <a:buNone/>
                      </a:pPr>
                      <a:r>
                        <a:rPr lang="en-US" sz="800" u="none" cap="none" strike="noStrike"/>
                        <a:t> </a:t>
                      </a:r>
                      <a:endParaRPr b="0" i="0" sz="800" u="none" cap="none" strike="noStrike">
                        <a:solidFill>
                          <a:srgbClr val="000000"/>
                        </a:solidFill>
                        <a:latin typeface="Calibri"/>
                        <a:ea typeface="Calibri"/>
                        <a:cs typeface="Calibri"/>
                        <a:sym typeface="Calibri"/>
                      </a:endParaRPr>
                    </a:p>
                  </a:txBody>
                  <a:tcPr marT="4425" marB="0" marR="4425" marL="4425" anchor="b"/>
                </a:tc>
                <a:tc>
                  <a:txBody>
                    <a:bodyPr/>
                    <a:lstStyle/>
                    <a:p>
                      <a:pPr indent="0" lvl="0" marL="0" marR="0" rtl="0" algn="l">
                        <a:spcBef>
                          <a:spcPts val="0"/>
                        </a:spcBef>
                        <a:spcAft>
                          <a:spcPts val="0"/>
                        </a:spcAft>
                        <a:buNone/>
                      </a:pPr>
                      <a:r>
                        <a:rPr lang="en-US" sz="800" u="none" cap="none" strike="noStrike"/>
                        <a:t> </a:t>
                      </a:r>
                      <a:endParaRPr b="0" i="0" sz="800" u="none" cap="none" strike="noStrike">
                        <a:solidFill>
                          <a:srgbClr val="000000"/>
                        </a:solidFill>
                        <a:latin typeface="Calibri"/>
                        <a:ea typeface="Calibri"/>
                        <a:cs typeface="Calibri"/>
                        <a:sym typeface="Calibri"/>
                      </a:endParaRPr>
                    </a:p>
                  </a:txBody>
                  <a:tcPr marT="4425" marB="0" marR="4425" marL="4425" anchor="b"/>
                </a:tc>
                <a:tc gridSpan="2" vMerge="1"/>
                <a:tc hMerge="1" vMerge="1"/>
                <a:tc vMerge="1"/>
              </a:tr>
              <a:tr h="110350">
                <a:tc>
                  <a:txBody>
                    <a:bodyPr/>
                    <a:lstStyle/>
                    <a:p>
                      <a:pPr indent="0" lvl="0" marL="0" marR="0" rtl="0" algn="ctr">
                        <a:spcBef>
                          <a:spcPts val="0"/>
                        </a:spcBef>
                        <a:spcAft>
                          <a:spcPts val="0"/>
                        </a:spcAft>
                        <a:buNone/>
                      </a:pPr>
                      <a:r>
                        <a:rPr lang="en-US" sz="800" u="none" cap="none" strike="noStrike"/>
                        <a:t>4:45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a:txBody>
                    <a:bodyPr/>
                    <a:lstStyle/>
                    <a:p>
                      <a:pPr indent="0" lvl="0" marL="0" marR="0" rtl="0" algn="l">
                        <a:spcBef>
                          <a:spcPts val="0"/>
                        </a:spcBef>
                        <a:spcAft>
                          <a:spcPts val="0"/>
                        </a:spcAft>
                        <a:buNone/>
                      </a:pPr>
                      <a:r>
                        <a:rPr lang="en-US" sz="800" u="none" cap="none" strike="noStrike"/>
                        <a:t> </a:t>
                      </a:r>
                      <a:endParaRPr b="0" i="0" sz="800" u="none" cap="none" strike="noStrike">
                        <a:solidFill>
                          <a:srgbClr val="000000"/>
                        </a:solidFill>
                        <a:latin typeface="Calibri"/>
                        <a:ea typeface="Calibri"/>
                        <a:cs typeface="Calibri"/>
                        <a:sym typeface="Calibri"/>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0" i="0" sz="800" u="none" cap="none" strike="noStrike">
                        <a:solidFill>
                          <a:srgbClr val="000000"/>
                        </a:solidFill>
                        <a:latin typeface="Calibri"/>
                        <a:ea typeface="Calibri"/>
                        <a:cs typeface="Calibri"/>
                        <a:sym typeface="Calibri"/>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gridSpan="2" vMerge="1"/>
                <a:tc hMerge="1" vMerge="1"/>
                <a:tc gridSpan="2" vMerge="1"/>
                <a:tc hMerge="1" vMerge="1"/>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b"/>
                </a:tc>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vMerge="1"/>
              </a:tr>
              <a:tr h="110350">
                <a:tc>
                  <a:txBody>
                    <a:bodyPr/>
                    <a:lstStyle/>
                    <a:p>
                      <a:pPr indent="0" lvl="0" marL="0" marR="0" rtl="0" algn="ctr">
                        <a:spcBef>
                          <a:spcPts val="0"/>
                        </a:spcBef>
                        <a:spcAft>
                          <a:spcPts val="0"/>
                        </a:spcAft>
                        <a:buNone/>
                      </a:pPr>
                      <a:r>
                        <a:rPr lang="en-US" sz="800" u="none" cap="none" strike="noStrike"/>
                        <a:t>5:00</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rowSpan="4">
                  <a:txBody>
                    <a:bodyPr/>
                    <a:lstStyle/>
                    <a:p>
                      <a:pPr indent="0" lvl="0" marL="0" marR="0" rtl="0" algn="ctr">
                        <a:spcBef>
                          <a:spcPts val="0"/>
                        </a:spcBef>
                        <a:spcAft>
                          <a:spcPts val="0"/>
                        </a:spcAft>
                        <a:buNone/>
                      </a:pPr>
                      <a:r>
                        <a:rPr lang="en-US" sz="800" u="none" cap="none" strike="noStrike"/>
                        <a:t>5:00-6:00 Dinner (5:30-6:00 2nd Floor)</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rowSpan="4">
                  <a:txBody>
                    <a:bodyPr/>
                    <a:lstStyle/>
                    <a:p>
                      <a:pPr indent="0" lvl="0" marL="0" marR="0" rtl="0" algn="ctr">
                        <a:spcBef>
                          <a:spcPts val="0"/>
                        </a:spcBef>
                        <a:spcAft>
                          <a:spcPts val="0"/>
                        </a:spcAft>
                        <a:buNone/>
                      </a:pPr>
                      <a:r>
                        <a:rPr lang="en-US" sz="800" u="none" cap="none" strike="noStrike"/>
                        <a:t>5:00-6:00 Dinner (5:30-6:00 2nd Floor)</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rowSpan="4">
                  <a:txBody>
                    <a:bodyPr/>
                    <a:lstStyle/>
                    <a:p>
                      <a:pPr indent="0" lvl="0" marL="0" marR="0" rtl="0" algn="ctr">
                        <a:spcBef>
                          <a:spcPts val="0"/>
                        </a:spcBef>
                        <a:spcAft>
                          <a:spcPts val="0"/>
                        </a:spcAft>
                        <a:buNone/>
                      </a:pPr>
                      <a:r>
                        <a:rPr lang="en-US" sz="800" u="none" cap="none" strike="noStrike"/>
                        <a:t>5:00-6:00 Dinner (5:30-6:00 2nd Floor)</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rowSpan="4">
                  <a:txBody>
                    <a:bodyPr/>
                    <a:lstStyle/>
                    <a:p>
                      <a:pPr indent="0" lvl="0" marL="0" marR="0" rtl="0" algn="ctr">
                        <a:spcBef>
                          <a:spcPts val="0"/>
                        </a:spcBef>
                        <a:spcAft>
                          <a:spcPts val="0"/>
                        </a:spcAft>
                        <a:buNone/>
                      </a:pPr>
                      <a:r>
                        <a:rPr lang="en-US" sz="800" u="none" cap="none" strike="noStrike"/>
                        <a:t>5:00-6:00 Dinner (5:30-6:00 2nd Floor)</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rowSpan="4">
                  <a:txBody>
                    <a:bodyPr/>
                    <a:lstStyle/>
                    <a:p>
                      <a:pPr indent="0" lvl="0" marL="0" marR="0" rtl="0" algn="ctr">
                        <a:spcBef>
                          <a:spcPts val="0"/>
                        </a:spcBef>
                        <a:spcAft>
                          <a:spcPts val="0"/>
                        </a:spcAft>
                        <a:buNone/>
                      </a:pPr>
                      <a:r>
                        <a:rPr lang="en-US" sz="800" u="none" cap="none" strike="noStrike"/>
                        <a:t>5:00-6:00 Dinner (5:30-6:00 2nd Floor)</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rowSpan="4">
                  <a:txBody>
                    <a:bodyPr/>
                    <a:lstStyle/>
                    <a:p>
                      <a:pPr indent="0" lvl="0" marL="0" marR="0" rtl="0" algn="ctr">
                        <a:spcBef>
                          <a:spcPts val="0"/>
                        </a:spcBef>
                        <a:spcAft>
                          <a:spcPts val="0"/>
                        </a:spcAft>
                        <a:buNone/>
                      </a:pPr>
                      <a:r>
                        <a:rPr lang="en-US" sz="800" u="none" cap="none" strike="noStrike"/>
                        <a:t>5:00-6:00 Dinner (5:30-6:00 2nd Floor)</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rowSpan="4">
                  <a:txBody>
                    <a:bodyPr/>
                    <a:lstStyle/>
                    <a:p>
                      <a:pPr indent="0" lvl="0" marL="0" marR="0" rtl="0" algn="ctr">
                        <a:spcBef>
                          <a:spcPts val="0"/>
                        </a:spcBef>
                        <a:spcAft>
                          <a:spcPts val="0"/>
                        </a:spcAft>
                        <a:buNone/>
                      </a:pPr>
                      <a:r>
                        <a:rPr lang="en-US" sz="800" u="none" cap="none" strike="noStrike"/>
                        <a:t>5:00-6:00 Dinner (5:30-6:00 2nd Floor)</a:t>
                      </a:r>
                      <a:endParaRPr b="0" i="1" sz="800" u="none" cap="none" strike="noStrike">
                        <a:solidFill>
                          <a:srgbClr val="000000"/>
                        </a:solidFill>
                        <a:latin typeface="Times New Roman"/>
                        <a:ea typeface="Times New Roman"/>
                        <a:cs typeface="Times New Roman"/>
                        <a:sym typeface="Times New Roman"/>
                      </a:endParaRPr>
                    </a:p>
                  </a:txBody>
                  <a:tcPr marT="4425" marB="0" marR="4425" marL="4425" anchor="ctr"/>
                </a:tc>
              </a:tr>
              <a:tr h="110350">
                <a:tc>
                  <a:txBody>
                    <a:bodyPr/>
                    <a:lstStyle/>
                    <a:p>
                      <a:pPr indent="0" lvl="0" marL="0" marR="0" rtl="0" algn="ctr">
                        <a:spcBef>
                          <a:spcPts val="0"/>
                        </a:spcBef>
                        <a:spcAft>
                          <a:spcPts val="0"/>
                        </a:spcAft>
                        <a:buNone/>
                      </a:pPr>
                      <a:r>
                        <a:rPr lang="en-US" sz="800" u="none" cap="none" strike="noStrike"/>
                        <a:t>5:15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gridSpan="2" vMerge="1"/>
                <a:tc hMerge="1" vMerge="1"/>
                <a:tc gridSpan="2" vMerge="1"/>
                <a:tc hMerge="1" vMerge="1"/>
                <a:tc gridSpan="2" vMerge="1"/>
                <a:tc hMerge="1" vMerge="1"/>
                <a:tc gridSpan="2" vMerge="1"/>
                <a:tc hMerge="1" vMerge="1"/>
                <a:tc vMerge="1"/>
              </a:tr>
              <a:tr h="110350">
                <a:tc>
                  <a:txBody>
                    <a:bodyPr/>
                    <a:lstStyle/>
                    <a:p>
                      <a:pPr indent="0" lvl="0" marL="0" marR="0" rtl="0" algn="ctr">
                        <a:spcBef>
                          <a:spcPts val="0"/>
                        </a:spcBef>
                        <a:spcAft>
                          <a:spcPts val="0"/>
                        </a:spcAft>
                        <a:buNone/>
                      </a:pPr>
                      <a:r>
                        <a:rPr lang="en-US" sz="800" u="none" cap="none" strike="noStrike"/>
                        <a:t>5:30</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gridSpan="2" vMerge="1"/>
                <a:tc hMerge="1" vMerge="1"/>
                <a:tc gridSpan="2" vMerge="1"/>
                <a:tc hMerge="1" vMerge="1"/>
                <a:tc gridSpan="2" vMerge="1"/>
                <a:tc hMerge="1" vMerge="1"/>
                <a:tc gridSpan="2" vMerge="1"/>
                <a:tc hMerge="1" vMerge="1"/>
                <a:tc vMerge="1"/>
              </a:tr>
              <a:tr h="110350">
                <a:tc>
                  <a:txBody>
                    <a:bodyPr/>
                    <a:lstStyle/>
                    <a:p>
                      <a:pPr indent="0" lvl="0" marL="0" marR="0" rtl="0" algn="ctr">
                        <a:spcBef>
                          <a:spcPts val="0"/>
                        </a:spcBef>
                        <a:spcAft>
                          <a:spcPts val="0"/>
                        </a:spcAft>
                        <a:buNone/>
                      </a:pPr>
                      <a:r>
                        <a:rPr lang="en-US" sz="800" u="none" cap="none" strike="noStrike"/>
                        <a:t>5:45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gridSpan="2" vMerge="1"/>
                <a:tc hMerge="1" vMerge="1"/>
                <a:tc gridSpan="2" vMerge="1"/>
                <a:tc hMerge="1" vMerge="1"/>
                <a:tc gridSpan="2" vMerge="1"/>
                <a:tc hMerge="1" vMerge="1"/>
                <a:tc gridSpan="2" vMerge="1"/>
                <a:tc hMerge="1" vMerge="1"/>
                <a:tc vMerge="1"/>
              </a:tr>
              <a:tr h="110350">
                <a:tc>
                  <a:txBody>
                    <a:bodyPr/>
                    <a:lstStyle/>
                    <a:p>
                      <a:pPr indent="0" lvl="0" marL="0" marR="0" rtl="0" algn="ctr">
                        <a:spcBef>
                          <a:spcPts val="0"/>
                        </a:spcBef>
                        <a:spcAft>
                          <a:spcPts val="0"/>
                        </a:spcAft>
                        <a:buNone/>
                      </a:pPr>
                      <a:r>
                        <a:rPr lang="en-US" sz="800" u="none" cap="none" strike="noStrike"/>
                        <a:t>6:00</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rowSpan="4">
                  <a:txBody>
                    <a:bodyPr/>
                    <a:lstStyle/>
                    <a:p>
                      <a:pPr indent="0" lvl="0" marL="0" marR="0" rtl="0" algn="ctr">
                        <a:spcBef>
                          <a:spcPts val="0"/>
                        </a:spcBef>
                        <a:spcAft>
                          <a:spcPts val="0"/>
                        </a:spcAft>
                        <a:buNone/>
                      </a:pPr>
                      <a:r>
                        <a:rPr lang="en-US" sz="800" u="none" cap="none" strike="noStrike"/>
                        <a:t>6:00-7:00       Exercise Group         (Rick)</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rowSpan="6">
                  <a:txBody>
                    <a:bodyPr/>
                    <a:lstStyle/>
                    <a:p>
                      <a:pPr indent="0" lvl="0" marL="0" marR="0" rtl="0" algn="ctr">
                        <a:spcBef>
                          <a:spcPts val="0"/>
                        </a:spcBef>
                        <a:spcAft>
                          <a:spcPts val="0"/>
                        </a:spcAft>
                        <a:buNone/>
                      </a:pPr>
                      <a:r>
                        <a:rPr lang="en-US" sz="800" u="none" cap="none" strike="noStrike"/>
                        <a:t> </a:t>
                      </a:r>
                      <a:endParaRPr b="0" i="0" sz="800" u="none" cap="none" strike="noStrike">
                        <a:solidFill>
                          <a:srgbClr val="000000"/>
                        </a:solidFill>
                        <a:latin typeface="Calibri"/>
                        <a:ea typeface="Calibri"/>
                        <a:cs typeface="Calibri"/>
                        <a:sym typeface="Calibri"/>
                      </a:endParaRPr>
                    </a:p>
                  </a:txBody>
                  <a:tcPr marT="4425" marB="0" marR="4425" marL="4425" anchor="b"/>
                </a:tc>
                <a:tc rowSpan="6" hMerge="1"/>
                <a:tc gridSpan="2" rowSpan="4">
                  <a:txBody>
                    <a:bodyPr/>
                    <a:lstStyle/>
                    <a:p>
                      <a:pPr indent="0" lvl="0" marL="0" marR="0" rtl="0" algn="ctr">
                        <a:spcBef>
                          <a:spcPts val="0"/>
                        </a:spcBef>
                        <a:spcAft>
                          <a:spcPts val="0"/>
                        </a:spcAft>
                        <a:buNone/>
                      </a:pPr>
                      <a:r>
                        <a:rPr lang="en-US" sz="800" u="none" cap="none" strike="noStrike"/>
                        <a:t>6:00-7:00       Leisure Activity         (Jon)</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rowSpan="4">
                  <a:txBody>
                    <a:bodyPr/>
                    <a:lstStyle/>
                    <a:p>
                      <a:pPr indent="0" lvl="0" marL="0" marR="0" rtl="0" algn="ctr">
                        <a:spcBef>
                          <a:spcPts val="0"/>
                        </a:spcBef>
                        <a:spcAft>
                          <a:spcPts val="0"/>
                        </a:spcAft>
                        <a:buNone/>
                      </a:pPr>
                      <a:r>
                        <a:rPr lang="en-US" sz="800" u="none" cap="none" strike="noStrike"/>
                        <a:t>6:00-7:00       Exercise Group         (Rick)</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rowSpan="4">
                  <a:txBody>
                    <a:bodyPr/>
                    <a:lstStyle/>
                    <a:p>
                      <a:pPr indent="0" lvl="0" marL="0" marR="0" rtl="0" algn="ctr">
                        <a:spcBef>
                          <a:spcPts val="0"/>
                        </a:spcBef>
                        <a:spcAft>
                          <a:spcPts val="0"/>
                        </a:spcAft>
                        <a:buNone/>
                      </a:pPr>
                      <a:r>
                        <a:rPr lang="en-US" sz="800" u="none" cap="none" strike="noStrike"/>
                        <a:t>6:00-7:00       Leisure Activity         (Jon)</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4" hMerge="1"/>
                <a:tc gridSpan="2" rowSpan="6">
                  <a:txBody>
                    <a:bodyPr/>
                    <a:lstStyle/>
                    <a:p>
                      <a:pPr indent="0" lvl="0" marL="0" marR="0" rtl="0" algn="ctr">
                        <a:spcBef>
                          <a:spcPts val="0"/>
                        </a:spcBef>
                        <a:spcAft>
                          <a:spcPts val="0"/>
                        </a:spcAft>
                        <a:buNone/>
                      </a:pPr>
                      <a:r>
                        <a:rPr lang="en-US" sz="800" u="none" cap="none" strike="noStrike"/>
                        <a:t> </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6" hMerge="1"/>
                <a:tc rowSpan="6">
                  <a:txBody>
                    <a:bodyPr/>
                    <a:lstStyle/>
                    <a:p>
                      <a:pPr indent="0" lvl="0" marL="0" marR="0" rtl="0" algn="ctr">
                        <a:spcBef>
                          <a:spcPts val="0"/>
                        </a:spcBef>
                        <a:spcAft>
                          <a:spcPts val="0"/>
                        </a:spcAft>
                        <a:buNone/>
                      </a:pPr>
                      <a:r>
                        <a:rPr lang="en-US" sz="800" u="none" cap="none" strike="noStrike"/>
                        <a:t> </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ctr"/>
                </a:tc>
              </a:tr>
              <a:tr h="110350">
                <a:tc>
                  <a:txBody>
                    <a:bodyPr/>
                    <a:lstStyle/>
                    <a:p>
                      <a:pPr indent="0" lvl="0" marL="0" marR="0" rtl="0" algn="ctr">
                        <a:spcBef>
                          <a:spcPts val="0"/>
                        </a:spcBef>
                        <a:spcAft>
                          <a:spcPts val="0"/>
                        </a:spcAft>
                        <a:buNone/>
                      </a:pPr>
                      <a:r>
                        <a:rPr lang="en-US" sz="800" u="none" cap="none" strike="noStrike"/>
                        <a:t>6:15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gridSpan="2" vMerge="1"/>
                <a:tc hMerge="1" vMerge="1"/>
                <a:tc gridSpan="2" vMerge="1"/>
                <a:tc hMerge="1" vMerge="1"/>
                <a:tc gridSpan="2" vMerge="1"/>
                <a:tc hMerge="1" vMerge="1"/>
                <a:tc gridSpan="2" vMerge="1"/>
                <a:tc hMerge="1" vMerge="1"/>
                <a:tc vMerge="1"/>
              </a:tr>
              <a:tr h="110350">
                <a:tc>
                  <a:txBody>
                    <a:bodyPr/>
                    <a:lstStyle/>
                    <a:p>
                      <a:pPr indent="0" lvl="0" marL="0" marR="0" rtl="0" algn="ctr">
                        <a:spcBef>
                          <a:spcPts val="0"/>
                        </a:spcBef>
                        <a:spcAft>
                          <a:spcPts val="0"/>
                        </a:spcAft>
                        <a:buNone/>
                      </a:pPr>
                      <a:r>
                        <a:rPr lang="en-US" sz="800" u="none" cap="none" strike="noStrike"/>
                        <a:t>6:30</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gridSpan="2" vMerge="1"/>
                <a:tc hMerge="1" vMerge="1"/>
                <a:tc gridSpan="2" vMerge="1"/>
                <a:tc hMerge="1" vMerge="1"/>
                <a:tc gridSpan="2" vMerge="1"/>
                <a:tc hMerge="1" vMerge="1"/>
                <a:tc gridSpan="2" vMerge="1"/>
                <a:tc hMerge="1" vMerge="1"/>
                <a:tc vMerge="1"/>
              </a:tr>
              <a:tr h="110350">
                <a:tc>
                  <a:txBody>
                    <a:bodyPr/>
                    <a:lstStyle/>
                    <a:p>
                      <a:pPr indent="0" lvl="0" marL="0" marR="0" rtl="0" algn="ctr">
                        <a:spcBef>
                          <a:spcPts val="0"/>
                        </a:spcBef>
                        <a:spcAft>
                          <a:spcPts val="0"/>
                        </a:spcAft>
                        <a:buNone/>
                      </a:pPr>
                      <a:r>
                        <a:rPr lang="en-US" sz="800" u="none" cap="none" strike="noStrike"/>
                        <a:t>6:45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gridSpan="2" vMerge="1"/>
                <a:tc hMerge="1" vMerge="1"/>
                <a:tc gridSpan="2" vMerge="1"/>
                <a:tc hMerge="1" vMerge="1"/>
                <a:tc gridSpan="2" vMerge="1"/>
                <a:tc hMerge="1" vMerge="1"/>
                <a:tc gridSpan="2" vMerge="1"/>
                <a:tc hMerge="1" vMerge="1"/>
                <a:tc vMerge="1"/>
              </a:tr>
              <a:tr h="110350">
                <a:tc>
                  <a:txBody>
                    <a:bodyPr/>
                    <a:lstStyle/>
                    <a:p>
                      <a:pPr indent="0" lvl="0" marL="0" marR="0" rtl="0" algn="ctr">
                        <a:spcBef>
                          <a:spcPts val="0"/>
                        </a:spcBef>
                        <a:spcAft>
                          <a:spcPts val="0"/>
                        </a:spcAft>
                        <a:buNone/>
                      </a:pPr>
                      <a:r>
                        <a:rPr lang="en-US" sz="800" u="none" cap="none" strike="noStrike"/>
                        <a:t>7:00</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rowSpan="2">
                  <a:txBody>
                    <a:bodyPr/>
                    <a:lstStyle/>
                    <a:p>
                      <a:pPr indent="0" lvl="0" marL="0" marR="0" rtl="0" algn="ctr">
                        <a:spcBef>
                          <a:spcPts val="0"/>
                        </a:spcBef>
                        <a:spcAft>
                          <a:spcPts val="0"/>
                        </a:spcAft>
                        <a:buNone/>
                      </a:pPr>
                      <a:r>
                        <a:rPr lang="en-US" sz="800" u="none" cap="none" strike="noStrike"/>
                        <a:t> </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ctr"/>
                </a:tc>
                <a:tc rowSpan="2" hMerge="1"/>
                <a:tc gridSpan="2" vMerge="1"/>
                <a:tc hMerge="1" vMerge="1"/>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a:txBody>
                    <a:bodyPr/>
                    <a:lstStyle/>
                    <a:p>
                      <a:pPr indent="0" lvl="0" marL="0" marR="0" rtl="0" algn="ctr">
                        <a:spcBef>
                          <a:spcPts val="0"/>
                        </a:spcBef>
                        <a:spcAft>
                          <a:spcPts val="0"/>
                        </a:spcAft>
                        <a:buNone/>
                      </a:pPr>
                      <a:r>
                        <a:rPr lang="en-US" sz="800" u="none" cap="none" strike="noStrike"/>
                        <a:t> </a:t>
                      </a:r>
                      <a:endParaRPr b="0" i="0" sz="800" u="none" cap="none" strike="noStrike">
                        <a:solidFill>
                          <a:srgbClr val="000000"/>
                        </a:solidFill>
                        <a:latin typeface="Calibri"/>
                        <a:ea typeface="Calibri"/>
                        <a:cs typeface="Calibri"/>
                        <a:sym typeface="Calibri"/>
                      </a:endParaRPr>
                    </a:p>
                  </a:txBody>
                  <a:tcPr marT="4425" marB="0" marR="4425" marL="4425" anchor="ctr"/>
                </a:tc>
                <a:tc>
                  <a:txBody>
                    <a:bodyPr/>
                    <a:lstStyle/>
                    <a:p>
                      <a:pPr indent="0" lvl="0" marL="0" marR="0" rtl="0" algn="ctr">
                        <a:spcBef>
                          <a:spcPts val="0"/>
                        </a:spcBef>
                        <a:spcAft>
                          <a:spcPts val="0"/>
                        </a:spcAft>
                        <a:buNone/>
                      </a:pPr>
                      <a:r>
                        <a:rPr lang="en-US" sz="800" u="none" cap="none" strike="noStrike"/>
                        <a:t> </a:t>
                      </a:r>
                      <a:endParaRPr b="0" i="0" sz="800" u="none" cap="none" strike="noStrike">
                        <a:solidFill>
                          <a:srgbClr val="000000"/>
                        </a:solidFill>
                        <a:latin typeface="Calibri"/>
                        <a:ea typeface="Calibri"/>
                        <a:cs typeface="Calibri"/>
                        <a:sym typeface="Calibri"/>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0" i="0" sz="800" u="none" cap="none" strike="noStrike">
                        <a:solidFill>
                          <a:srgbClr val="000000"/>
                        </a:solidFill>
                        <a:latin typeface="Calibri"/>
                        <a:ea typeface="Calibri"/>
                        <a:cs typeface="Calibri"/>
                        <a:sym typeface="Calibri"/>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0" i="0" sz="800" u="none" cap="none" strike="noStrike">
                        <a:solidFill>
                          <a:srgbClr val="000000"/>
                        </a:solidFill>
                        <a:latin typeface="Calibri"/>
                        <a:ea typeface="Calibri"/>
                        <a:cs typeface="Calibri"/>
                        <a:sym typeface="Calibri"/>
                      </a:endParaRPr>
                    </a:p>
                  </a:txBody>
                  <a:tcPr marT="4425" marB="0" marR="4425" marL="4425" anchor="ctr"/>
                </a:tc>
                <a:tc gridSpan="2" vMerge="1"/>
                <a:tc hMerge="1" vMerge="1"/>
                <a:tc vMerge="1"/>
              </a:tr>
              <a:tr h="110350">
                <a:tc>
                  <a:txBody>
                    <a:bodyPr/>
                    <a:lstStyle/>
                    <a:p>
                      <a:pPr indent="0" lvl="0" marL="0" marR="0" rtl="0" algn="ctr">
                        <a:spcBef>
                          <a:spcPts val="0"/>
                        </a:spcBef>
                        <a:spcAft>
                          <a:spcPts val="0"/>
                        </a:spcAft>
                        <a:buNone/>
                      </a:pPr>
                      <a:r>
                        <a:rPr lang="en-US" sz="800" u="none" cap="none" strike="noStrike"/>
                        <a:t>7:15</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2" vMerge="1"/>
                <a:tc hMerge="1" vMerge="1"/>
                <a:tc gridSpan="2" vMerge="1"/>
                <a:tc hMerge="1" vMerge="1"/>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1" i="0" sz="800" u="none" cap="none" strike="noStrike">
                        <a:solidFill>
                          <a:srgbClr val="000000"/>
                        </a:solidFill>
                        <a:latin typeface="Times New Roman"/>
                        <a:ea typeface="Times New Roman"/>
                        <a:cs typeface="Times New Roman"/>
                        <a:sym typeface="Times New Roman"/>
                      </a:endParaRPr>
                    </a:p>
                  </a:txBody>
                  <a:tcPr marT="4425" marB="0" marR="4425" marL="4425" anchor="ctr"/>
                </a:tc>
                <a:tc>
                  <a:txBody>
                    <a:bodyPr/>
                    <a:lstStyle/>
                    <a:p>
                      <a:pPr indent="0" lvl="0" marL="0" marR="0" rtl="0" algn="ctr">
                        <a:spcBef>
                          <a:spcPts val="0"/>
                        </a:spcBef>
                        <a:spcAft>
                          <a:spcPts val="0"/>
                        </a:spcAft>
                        <a:buNone/>
                      </a:pPr>
                      <a:r>
                        <a:rPr lang="en-US" sz="800" u="none" cap="none" strike="noStrike"/>
                        <a:t> </a:t>
                      </a:r>
                      <a:endParaRPr b="0" i="0" sz="800" u="none" cap="none" strike="noStrike">
                        <a:solidFill>
                          <a:srgbClr val="000000"/>
                        </a:solidFill>
                        <a:latin typeface="Calibri"/>
                        <a:ea typeface="Calibri"/>
                        <a:cs typeface="Calibri"/>
                        <a:sym typeface="Calibri"/>
                      </a:endParaRPr>
                    </a:p>
                  </a:txBody>
                  <a:tcPr marT="4425" marB="0" marR="4425" marL="4425" anchor="ctr"/>
                </a:tc>
                <a:tc>
                  <a:txBody>
                    <a:bodyPr/>
                    <a:lstStyle/>
                    <a:p>
                      <a:pPr indent="0" lvl="0" marL="0" marR="0" rtl="0" algn="ctr">
                        <a:spcBef>
                          <a:spcPts val="0"/>
                        </a:spcBef>
                        <a:spcAft>
                          <a:spcPts val="0"/>
                        </a:spcAft>
                        <a:buNone/>
                      </a:pPr>
                      <a:r>
                        <a:rPr lang="en-US" sz="800" u="none" cap="none" strike="noStrike"/>
                        <a:t> </a:t>
                      </a:r>
                      <a:endParaRPr b="0" i="0" sz="800" u="none" cap="none" strike="noStrike">
                        <a:solidFill>
                          <a:srgbClr val="000000"/>
                        </a:solidFill>
                        <a:latin typeface="Calibri"/>
                        <a:ea typeface="Calibri"/>
                        <a:cs typeface="Calibri"/>
                        <a:sym typeface="Calibri"/>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0" i="0" sz="800" u="none" cap="none" strike="noStrike">
                        <a:solidFill>
                          <a:srgbClr val="000000"/>
                        </a:solidFill>
                        <a:latin typeface="Calibri"/>
                        <a:ea typeface="Calibri"/>
                        <a:cs typeface="Calibri"/>
                        <a:sym typeface="Calibri"/>
                      </a:endParaRPr>
                    </a:p>
                  </a:txBody>
                  <a:tcPr marT="4425" marB="0" marR="4425" marL="4425" anchor="ctr"/>
                </a:tc>
                <a:tc>
                  <a:txBody>
                    <a:bodyPr/>
                    <a:lstStyle/>
                    <a:p>
                      <a:pPr indent="0" lvl="0" marL="0" marR="0" rtl="0" algn="l">
                        <a:spcBef>
                          <a:spcPts val="0"/>
                        </a:spcBef>
                        <a:spcAft>
                          <a:spcPts val="0"/>
                        </a:spcAft>
                        <a:buNone/>
                      </a:pPr>
                      <a:r>
                        <a:rPr lang="en-US" sz="800" u="none" cap="none" strike="noStrike"/>
                        <a:t> </a:t>
                      </a:r>
                      <a:endParaRPr b="0" i="0" sz="800" u="none" cap="none" strike="noStrike">
                        <a:solidFill>
                          <a:srgbClr val="000000"/>
                        </a:solidFill>
                        <a:latin typeface="Calibri"/>
                        <a:ea typeface="Calibri"/>
                        <a:cs typeface="Calibri"/>
                        <a:sym typeface="Calibri"/>
                      </a:endParaRPr>
                    </a:p>
                  </a:txBody>
                  <a:tcPr marT="4425" marB="0" marR="4425" marL="4425" anchor="ctr"/>
                </a:tc>
                <a:tc gridSpan="2" vMerge="1"/>
                <a:tc hMerge="1" vMerge="1"/>
                <a:tc vMerge="1"/>
              </a:tr>
              <a:tr h="110350">
                <a:tc>
                  <a:txBody>
                    <a:bodyPr/>
                    <a:lstStyle/>
                    <a:p>
                      <a:pPr indent="0" lvl="0" marL="0" marR="0" rtl="0" algn="l">
                        <a:spcBef>
                          <a:spcPts val="0"/>
                        </a:spcBef>
                        <a:spcAft>
                          <a:spcPts val="0"/>
                        </a:spcAft>
                        <a:buNone/>
                      </a:pPr>
                      <a:r>
                        <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b"/>
                </a:tc>
                <a:tc gridSpan="13">
                  <a:txBody>
                    <a:bodyPr/>
                    <a:lstStyle/>
                    <a:p>
                      <a:pPr indent="0" lvl="0" marL="0" marR="0" rtl="0" algn="ctr">
                        <a:spcBef>
                          <a:spcPts val="0"/>
                        </a:spcBef>
                        <a:spcAft>
                          <a:spcPts val="0"/>
                        </a:spcAft>
                        <a:buNone/>
                      </a:pPr>
                      <a:r>
                        <a:rPr lang="en-US" sz="800" u="none" cap="none" strike="noStrike"/>
                        <a:t>CPT homework should be completed throughout the day, evening, and on weekends!</a:t>
                      </a:r>
                      <a:endParaRPr b="0" i="0" sz="800" u="none" cap="none" strike="noStrike">
                        <a:solidFill>
                          <a:srgbClr val="000000"/>
                        </a:solidFill>
                        <a:latin typeface="Times New Roman"/>
                        <a:ea typeface="Times New Roman"/>
                        <a:cs typeface="Times New Roman"/>
                        <a:sym typeface="Times New Roman"/>
                      </a:endParaRPr>
                    </a:p>
                  </a:txBody>
                  <a:tcPr marT="4425" marB="0" marR="4425" marL="4425" anchor="ctr"/>
                </a:tc>
                <a:tc hMerge="1"/>
                <a:tc hMerge="1"/>
                <a:tc hMerge="1"/>
                <a:tc hMerge="1"/>
                <a:tc hMerge="1"/>
                <a:tc hMerge="1"/>
                <a:tc hMerge="1"/>
                <a:tc hMerge="1"/>
                <a:tc hMerge="1"/>
                <a:tc hMerge="1"/>
                <a:tc hMerge="1"/>
                <a:tc hMerge="1"/>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1"/>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US">
                <a:solidFill>
                  <a:schemeClr val="dk1"/>
                </a:solidFill>
              </a:rPr>
              <a:t>SPEECH-LANGUAGE PATHOLOGY ROLE</a:t>
            </a:r>
            <a:endParaRPr/>
          </a:p>
        </p:txBody>
      </p:sp>
      <p:sp>
        <p:nvSpPr>
          <p:cNvPr id="265" name="Google Shape;265;p21"/>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120000"/>
              </a:lnSpc>
              <a:spcBef>
                <a:spcPts val="0"/>
              </a:spcBef>
              <a:spcAft>
                <a:spcPts val="0"/>
              </a:spcAft>
              <a:buClr>
                <a:schemeClr val="lt1"/>
              </a:buClr>
              <a:buSzPts val="3000"/>
              <a:buChar char="●"/>
            </a:pPr>
            <a:r>
              <a:rPr lang="en-US"/>
              <a:t>*PRIMARY* Provide support services for optimal Veteran participation in the residential program</a:t>
            </a:r>
            <a:endParaRPr/>
          </a:p>
          <a:p>
            <a:pPr indent="-228600" lvl="1" marL="685800" rtl="0" algn="l">
              <a:lnSpc>
                <a:spcPct val="120000"/>
              </a:lnSpc>
              <a:spcBef>
                <a:spcPts val="500"/>
              </a:spcBef>
              <a:spcAft>
                <a:spcPts val="0"/>
              </a:spcAft>
              <a:buClr>
                <a:schemeClr val="lt1"/>
              </a:buClr>
              <a:buSzPts val="2500"/>
              <a:buChar char="○"/>
            </a:pPr>
            <a:r>
              <a:rPr lang="en-US"/>
              <a:t>organization, memory, attention 🡪 Day planners, smartphones, attention strategies for group sessions</a:t>
            </a:r>
            <a:endParaRPr/>
          </a:p>
          <a:p>
            <a:pPr indent="-228600" lvl="1" marL="685800" rtl="0" algn="l">
              <a:lnSpc>
                <a:spcPct val="120000"/>
              </a:lnSpc>
              <a:spcBef>
                <a:spcPts val="500"/>
              </a:spcBef>
              <a:spcAft>
                <a:spcPts val="0"/>
              </a:spcAft>
              <a:buClr>
                <a:schemeClr val="lt1"/>
              </a:buClr>
              <a:buSzPts val="2500"/>
              <a:buChar char="○"/>
            </a:pPr>
            <a:r>
              <a:rPr lang="en-US"/>
              <a:t>Compensatory approach with focus on symptom management and building confidence</a:t>
            </a:r>
            <a:endParaRPr/>
          </a:p>
          <a:p>
            <a:pPr indent="-69850" lvl="1" marL="685800" rtl="0" algn="l">
              <a:lnSpc>
                <a:spcPct val="120000"/>
              </a:lnSpc>
              <a:spcBef>
                <a:spcPts val="500"/>
              </a:spcBef>
              <a:spcAft>
                <a:spcPts val="0"/>
              </a:spcAft>
              <a:buClr>
                <a:schemeClr val="lt1"/>
              </a:buClr>
              <a:buSzPts val="2500"/>
              <a:buNone/>
            </a:pPr>
            <a:r>
              <a:t/>
            </a:r>
            <a:endParaRPr/>
          </a:p>
          <a:p>
            <a:pPr indent="-228600" lvl="0" marL="228600" rtl="0" algn="l">
              <a:lnSpc>
                <a:spcPct val="120000"/>
              </a:lnSpc>
              <a:spcBef>
                <a:spcPts val="1000"/>
              </a:spcBef>
              <a:spcAft>
                <a:spcPts val="0"/>
              </a:spcAft>
              <a:buClr>
                <a:schemeClr val="lt1"/>
              </a:buClr>
              <a:buSzPts val="3000"/>
              <a:buChar char="●"/>
            </a:pPr>
            <a:r>
              <a:rPr lang="en-US"/>
              <a:t>Work with Veterans on other areas of concern or interest</a:t>
            </a:r>
            <a:endParaRPr/>
          </a:p>
          <a:p>
            <a:pPr indent="-228600" lvl="1" marL="685800" rtl="0" algn="l">
              <a:lnSpc>
                <a:spcPct val="120000"/>
              </a:lnSpc>
              <a:spcBef>
                <a:spcPts val="500"/>
              </a:spcBef>
              <a:spcAft>
                <a:spcPts val="1600"/>
              </a:spcAft>
              <a:buClr>
                <a:schemeClr val="lt1"/>
              </a:buClr>
              <a:buSzPts val="2500"/>
              <a:buChar char="○"/>
            </a:pPr>
            <a:r>
              <a:rPr lang="en-US"/>
              <a:t>Fluency, note-taking, study skills, social skills, goal setting and planning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Twentieth Century"/>
              <a:buNone/>
            </a:pPr>
            <a:r>
              <a:rPr lang="en-US">
                <a:solidFill>
                  <a:schemeClr val="dk1"/>
                </a:solidFill>
              </a:rPr>
              <a:t>PLAN OF CARE -  A COLLABORATIVE PROCESS</a:t>
            </a:r>
            <a:endParaRPr/>
          </a:p>
        </p:txBody>
      </p:sp>
      <p:sp>
        <p:nvSpPr>
          <p:cNvPr id="271" name="Google Shape;271;p22"/>
          <p:cNvSpPr txBox="1"/>
          <p:nvPr>
            <p:ph idx="1" type="body"/>
          </p:nvPr>
        </p:nvSpPr>
        <p:spPr>
          <a:xfrm>
            <a:off x="1141412" y="2249486"/>
            <a:ext cx="9905999" cy="4054495"/>
          </a:xfrm>
          <a:prstGeom prst="rect">
            <a:avLst/>
          </a:prstGeom>
          <a:noFill/>
          <a:ln>
            <a:noFill/>
          </a:ln>
        </p:spPr>
        <p:txBody>
          <a:bodyPr anchorCtr="0" anchor="t" bIns="45700" lIns="91425" spcFirstLastPara="1" rIns="91425" wrap="square" tIns="45700">
            <a:normAutofit fontScale="62500" lnSpcReduction="20000"/>
          </a:bodyPr>
          <a:lstStyle/>
          <a:p>
            <a:pPr indent="-171450" lvl="0" marL="228600" rtl="0" algn="l">
              <a:lnSpc>
                <a:spcPct val="120000"/>
              </a:lnSpc>
              <a:spcBef>
                <a:spcPts val="0"/>
              </a:spcBef>
              <a:spcAft>
                <a:spcPts val="0"/>
              </a:spcAft>
              <a:buClr>
                <a:schemeClr val="lt1"/>
              </a:buClr>
              <a:buSzPct val="125000"/>
              <a:buChar char="●"/>
            </a:pPr>
            <a:r>
              <a:rPr lang="en-US"/>
              <a:t>Assessment – thorough chart review, informal speech, language and cognitive evaluation, self-report measure, possibly standardized assessment</a:t>
            </a:r>
            <a:endParaRPr/>
          </a:p>
          <a:p>
            <a:pPr indent="-171450" lvl="0" marL="228600" rtl="0" algn="l">
              <a:lnSpc>
                <a:spcPct val="120000"/>
              </a:lnSpc>
              <a:spcBef>
                <a:spcPts val="1000"/>
              </a:spcBef>
              <a:spcAft>
                <a:spcPts val="0"/>
              </a:spcAft>
              <a:buClr>
                <a:schemeClr val="lt1"/>
              </a:buClr>
              <a:buSzPct val="125000"/>
              <a:buChar char="●"/>
            </a:pPr>
            <a:r>
              <a:rPr lang="en-US"/>
              <a:t>TBI education</a:t>
            </a:r>
            <a:endParaRPr/>
          </a:p>
          <a:p>
            <a:pPr indent="-180975" lvl="1" marL="685800" rtl="0" algn="l">
              <a:lnSpc>
                <a:spcPct val="120000"/>
              </a:lnSpc>
              <a:spcBef>
                <a:spcPts val="500"/>
              </a:spcBef>
              <a:spcAft>
                <a:spcPts val="0"/>
              </a:spcAft>
              <a:buClr>
                <a:schemeClr val="lt1"/>
              </a:buClr>
              <a:buSzPct val="131578"/>
              <a:buChar char="○"/>
            </a:pPr>
            <a:r>
              <a:rPr lang="en-US"/>
              <a:t>Expected recover following mTBI/concussion (85% of caseload), prevention, other factors that impact cognitive functioning (mental health, substance abuse, sleep, chronic health conditions) </a:t>
            </a:r>
            <a:endParaRPr/>
          </a:p>
          <a:p>
            <a:pPr indent="-171450" lvl="0" marL="228600" rtl="0" algn="l">
              <a:lnSpc>
                <a:spcPct val="120000"/>
              </a:lnSpc>
              <a:spcBef>
                <a:spcPts val="1000"/>
              </a:spcBef>
              <a:spcAft>
                <a:spcPts val="0"/>
              </a:spcAft>
              <a:buClr>
                <a:schemeClr val="lt1"/>
              </a:buClr>
              <a:buSzPct val="125000"/>
              <a:buChar char="●"/>
            </a:pPr>
            <a:r>
              <a:rPr lang="en-US"/>
              <a:t>Ongoing assessment</a:t>
            </a:r>
            <a:endParaRPr/>
          </a:p>
          <a:p>
            <a:pPr indent="-180975" lvl="1" marL="685800" rtl="0" algn="l">
              <a:lnSpc>
                <a:spcPct val="120000"/>
              </a:lnSpc>
              <a:spcBef>
                <a:spcPts val="500"/>
              </a:spcBef>
              <a:spcAft>
                <a:spcPts val="0"/>
              </a:spcAft>
              <a:buClr>
                <a:schemeClr val="lt1"/>
              </a:buClr>
              <a:buSzPct val="131578"/>
              <a:buChar char="○"/>
            </a:pPr>
            <a:r>
              <a:rPr lang="en-US"/>
              <a:t>Track outcomes via self-report measures</a:t>
            </a:r>
            <a:endParaRPr/>
          </a:p>
          <a:p>
            <a:pPr indent="-171450" lvl="0" marL="228600" rtl="0" algn="l">
              <a:lnSpc>
                <a:spcPct val="120000"/>
              </a:lnSpc>
              <a:spcBef>
                <a:spcPts val="1000"/>
              </a:spcBef>
              <a:spcAft>
                <a:spcPts val="0"/>
              </a:spcAft>
              <a:buClr>
                <a:schemeClr val="lt1"/>
              </a:buClr>
              <a:buSzPct val="125000"/>
              <a:buChar char="●"/>
            </a:pPr>
            <a:r>
              <a:rPr lang="en-US"/>
              <a:t>Compensatory strategy training in relevant areas</a:t>
            </a:r>
            <a:endParaRPr/>
          </a:p>
          <a:p>
            <a:pPr indent="-180975" lvl="1" marL="685800" rtl="0" algn="l">
              <a:lnSpc>
                <a:spcPct val="120000"/>
              </a:lnSpc>
              <a:spcBef>
                <a:spcPts val="500"/>
              </a:spcBef>
              <a:spcAft>
                <a:spcPts val="0"/>
              </a:spcAft>
              <a:buClr>
                <a:schemeClr val="lt1"/>
              </a:buClr>
              <a:buSzPct val="131578"/>
              <a:buChar char="○"/>
            </a:pPr>
            <a:r>
              <a:rPr lang="en-US"/>
              <a:t>Memory, attention, organization, planning</a:t>
            </a:r>
            <a:endParaRPr/>
          </a:p>
          <a:p>
            <a:pPr indent="-171450" lvl="0" marL="228600" rtl="0" algn="l">
              <a:lnSpc>
                <a:spcPct val="120000"/>
              </a:lnSpc>
              <a:spcBef>
                <a:spcPts val="1000"/>
              </a:spcBef>
              <a:spcAft>
                <a:spcPts val="0"/>
              </a:spcAft>
              <a:buClr>
                <a:schemeClr val="lt1"/>
              </a:buClr>
              <a:buSzPct val="125000"/>
              <a:buChar char="●"/>
            </a:pPr>
            <a:r>
              <a:rPr lang="en-US"/>
              <a:t>Discharge planning</a:t>
            </a:r>
            <a:endParaRPr/>
          </a:p>
          <a:p>
            <a:pPr indent="-81756" lvl="1" marL="685800" rtl="0" algn="l">
              <a:lnSpc>
                <a:spcPct val="120000"/>
              </a:lnSpc>
              <a:spcBef>
                <a:spcPts val="500"/>
              </a:spcBef>
              <a:spcAft>
                <a:spcPts val="0"/>
              </a:spcAft>
              <a:buClr>
                <a:schemeClr val="lt1"/>
              </a:buClr>
              <a:buSzPct val="131578"/>
              <a:buNone/>
            </a:pPr>
            <a:r>
              <a:t/>
            </a:r>
            <a:endParaRPr/>
          </a:p>
          <a:p>
            <a:pPr indent="-81756" lvl="1" marL="685800" rtl="0" algn="l">
              <a:lnSpc>
                <a:spcPct val="120000"/>
              </a:lnSpc>
              <a:spcBef>
                <a:spcPts val="500"/>
              </a:spcBef>
              <a:spcAft>
                <a:spcPts val="1600"/>
              </a:spcAft>
              <a:buClr>
                <a:schemeClr val="lt1"/>
              </a:buClr>
              <a:buSzPct val="131578"/>
              <a:buNone/>
            </a:pPr>
            <a:r>
              <a:t/>
            </a:r>
            <a:endParaRPr/>
          </a:p>
        </p:txBody>
      </p:sp>
      <p:pic>
        <p:nvPicPr>
          <p:cNvPr descr="Handshake" id="272" name="Google Shape;272;p22"/>
          <p:cNvPicPr preferRelativeResize="0"/>
          <p:nvPr/>
        </p:nvPicPr>
        <p:blipFill rotWithShape="1">
          <a:blip r:embed="rId3">
            <a:alphaModFix/>
          </a:blip>
          <a:srcRect b="0" l="0" r="0" t="0"/>
          <a:stretch/>
        </p:blipFill>
        <p:spPr>
          <a:xfrm>
            <a:off x="7865120" y="3608596"/>
            <a:ext cx="3053379" cy="305337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US">
                <a:solidFill>
                  <a:schemeClr val="dk1"/>
                </a:solidFill>
              </a:rPr>
              <a:t>SLP ROLE (CONTINUED)</a:t>
            </a:r>
            <a:endParaRPr/>
          </a:p>
        </p:txBody>
      </p:sp>
      <p:sp>
        <p:nvSpPr>
          <p:cNvPr id="278" name="Google Shape;278;p23"/>
          <p:cNvSpPr txBox="1"/>
          <p:nvPr>
            <p:ph idx="1" type="body"/>
          </p:nvPr>
        </p:nvSpPr>
        <p:spPr>
          <a:xfrm>
            <a:off x="1185546" y="1694898"/>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US"/>
              <a:t>Compensatory Cognitive Training group</a:t>
            </a:r>
            <a:endParaRPr/>
          </a:p>
          <a:p>
            <a:pPr indent="-228600" lvl="0" marL="228600" rtl="0" algn="l">
              <a:lnSpc>
                <a:spcPct val="120000"/>
              </a:lnSpc>
              <a:spcBef>
                <a:spcPts val="1000"/>
              </a:spcBef>
              <a:spcAft>
                <a:spcPts val="1600"/>
              </a:spcAft>
              <a:buClr>
                <a:schemeClr val="lt1"/>
              </a:buClr>
              <a:buSzPts val="3000"/>
              <a:buChar char="●"/>
            </a:pPr>
            <a:r>
              <a:rPr lang="en-US"/>
              <a:t>Social Cognition Rehabilitation for Veterans with TBI and PTSD</a:t>
            </a:r>
            <a:endParaRPr/>
          </a:p>
        </p:txBody>
      </p:sp>
      <p:pic>
        <p:nvPicPr>
          <p:cNvPr id="279" name="Google Shape;279;p23"/>
          <p:cNvPicPr preferRelativeResize="0"/>
          <p:nvPr/>
        </p:nvPicPr>
        <p:blipFill rotWithShape="1">
          <a:blip r:embed="rId3">
            <a:alphaModFix/>
          </a:blip>
          <a:srcRect b="0" l="0" r="0" t="0"/>
          <a:stretch/>
        </p:blipFill>
        <p:spPr>
          <a:xfrm>
            <a:off x="2170430" y="3046207"/>
            <a:ext cx="6388100" cy="2895600"/>
          </a:xfrm>
          <a:prstGeom prst="rect">
            <a:avLst/>
          </a:prstGeom>
          <a:noFill/>
          <a:ln>
            <a:noFill/>
          </a:ln>
        </p:spPr>
      </p:pic>
      <p:sp>
        <p:nvSpPr>
          <p:cNvPr id="280" name="Google Shape;280;p23"/>
          <p:cNvSpPr txBox="1"/>
          <p:nvPr/>
        </p:nvSpPr>
        <p:spPr>
          <a:xfrm>
            <a:off x="2923465" y="6361355"/>
            <a:ext cx="6388100"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900" u="sng" cap="none" strike="noStrike">
                <a:solidFill>
                  <a:schemeClr val="lt1"/>
                </a:solidFill>
                <a:latin typeface="Twentieth Century"/>
                <a:ea typeface="Twentieth Century"/>
                <a:cs typeface="Twentieth Century"/>
                <a:sym typeface="Twentieth Century"/>
                <a:hlinkClick r:id="rId4">
                  <a:extLst>
                    <a:ext uri="{A12FA001-AC4F-418D-AE19-62706E023703}">
                      <ahyp:hlinkClr val="tx"/>
                    </a:ext>
                  </a:extLst>
                </a:hlinkClick>
              </a:rPr>
              <a:t>This Photo</a:t>
            </a:r>
            <a:r>
              <a:rPr b="0" i="0" lang="en-US" sz="900" u="none" cap="none" strike="noStrike">
                <a:solidFill>
                  <a:schemeClr val="lt1"/>
                </a:solidFill>
                <a:latin typeface="Twentieth Century"/>
                <a:ea typeface="Twentieth Century"/>
                <a:cs typeface="Twentieth Century"/>
                <a:sym typeface="Twentieth Century"/>
              </a:rPr>
              <a:t> by Unknown Author is licensed under </a:t>
            </a:r>
            <a:r>
              <a:rPr b="0" i="0" lang="en-US" sz="900" u="sng" cap="none" strike="noStrike">
                <a:solidFill>
                  <a:schemeClr val="lt1"/>
                </a:solidFill>
                <a:latin typeface="Twentieth Century"/>
                <a:ea typeface="Twentieth Century"/>
                <a:cs typeface="Twentieth Century"/>
                <a:sym typeface="Twentieth Century"/>
                <a:hlinkClick r:id="rId5">
                  <a:extLst>
                    <a:ext uri="{A12FA001-AC4F-418D-AE19-62706E023703}">
                      <ahyp:hlinkClr val="tx"/>
                    </a:ext>
                  </a:extLst>
                </a:hlinkClick>
              </a:rPr>
              <a:t>CC BY-NC-ND</a:t>
            </a:r>
            <a:endParaRPr sz="9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4"/>
          <p:cNvSpPr txBox="1"/>
          <p:nvPr>
            <p:ph type="title"/>
          </p:nvPr>
        </p:nvSpPr>
        <p:spPr>
          <a:xfrm>
            <a:off x="1202373" y="274321"/>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Twentieth Century"/>
              <a:buNone/>
            </a:pPr>
            <a:r>
              <a:rPr lang="en-US">
                <a:solidFill>
                  <a:schemeClr val="dk1"/>
                </a:solidFill>
              </a:rPr>
              <a:t>COMPENSATORY COGNITIVE TRAINING (CCT)</a:t>
            </a:r>
            <a:endParaRPr/>
          </a:p>
        </p:txBody>
      </p:sp>
      <p:sp>
        <p:nvSpPr>
          <p:cNvPr id="287" name="Google Shape;287;p24"/>
          <p:cNvSpPr txBox="1"/>
          <p:nvPr>
            <p:ph idx="1" type="body"/>
          </p:nvPr>
        </p:nvSpPr>
        <p:spPr>
          <a:xfrm>
            <a:off x="1141412" y="1611086"/>
            <a:ext cx="9905999" cy="4972593"/>
          </a:xfrm>
          <a:prstGeom prst="rect">
            <a:avLst/>
          </a:prstGeom>
          <a:noFill/>
          <a:ln>
            <a:noFill/>
          </a:ln>
        </p:spPr>
        <p:txBody>
          <a:bodyPr anchorCtr="0" anchor="t" bIns="45700" lIns="91425" spcFirstLastPara="1" rIns="91425" wrap="square" tIns="45700">
            <a:normAutofit fontScale="92500" lnSpcReduction="20000"/>
          </a:bodyPr>
          <a:lstStyle/>
          <a:p>
            <a:pPr indent="-214312" lvl="0" marL="228600" rtl="0" algn="l">
              <a:lnSpc>
                <a:spcPct val="120000"/>
              </a:lnSpc>
              <a:spcBef>
                <a:spcPts val="0"/>
              </a:spcBef>
              <a:spcAft>
                <a:spcPts val="0"/>
              </a:spcAft>
              <a:buClr>
                <a:schemeClr val="lt1"/>
              </a:buClr>
              <a:buSzPct val="125000"/>
              <a:buChar char="●"/>
            </a:pPr>
            <a:r>
              <a:rPr lang="en-US"/>
              <a:t>Elizabeth W. Twamley, Ph.D., Marilyn Huckans, Ph.D. and colleagues (CCT)</a:t>
            </a:r>
            <a:endParaRPr/>
          </a:p>
          <a:p>
            <a:pPr indent="-216693" lvl="1" marL="685800" rtl="0" algn="l">
              <a:lnSpc>
                <a:spcPct val="120000"/>
              </a:lnSpc>
              <a:spcBef>
                <a:spcPts val="500"/>
              </a:spcBef>
              <a:spcAft>
                <a:spcPts val="0"/>
              </a:spcAft>
              <a:buClr>
                <a:schemeClr val="lt1"/>
              </a:buClr>
              <a:buSzPct val="131578"/>
              <a:buChar char="○"/>
            </a:pPr>
            <a:r>
              <a:rPr lang="en-US"/>
              <a:t>cogSMART</a:t>
            </a:r>
            <a:endParaRPr/>
          </a:p>
          <a:p>
            <a:pPr indent="-216693" lvl="1" marL="685800" rtl="0" algn="l">
              <a:lnSpc>
                <a:spcPct val="120000"/>
              </a:lnSpc>
              <a:spcBef>
                <a:spcPts val="500"/>
              </a:spcBef>
              <a:spcAft>
                <a:spcPts val="0"/>
              </a:spcAft>
              <a:buClr>
                <a:schemeClr val="lt1"/>
              </a:buClr>
              <a:buSzPct val="131578"/>
              <a:buChar char="○"/>
            </a:pPr>
            <a:r>
              <a:rPr lang="en-US"/>
              <a:t>Cogsmart.com</a:t>
            </a:r>
            <a:endParaRPr/>
          </a:p>
          <a:p>
            <a:pPr indent="-214312" lvl="0" marL="228600" rtl="0" algn="l">
              <a:lnSpc>
                <a:spcPct val="120000"/>
              </a:lnSpc>
              <a:spcBef>
                <a:spcPts val="1000"/>
              </a:spcBef>
              <a:spcAft>
                <a:spcPts val="0"/>
              </a:spcAft>
              <a:buClr>
                <a:schemeClr val="lt1"/>
              </a:buClr>
              <a:buSzPct val="125000"/>
              <a:buChar char="●"/>
            </a:pPr>
            <a:r>
              <a:rPr lang="en-US"/>
              <a:t>A form of cognitive training to help people improve their skills in:</a:t>
            </a:r>
            <a:endParaRPr/>
          </a:p>
          <a:p>
            <a:pPr indent="-216693" lvl="1" marL="685800" rtl="0" algn="l">
              <a:lnSpc>
                <a:spcPct val="120000"/>
              </a:lnSpc>
              <a:spcBef>
                <a:spcPts val="500"/>
              </a:spcBef>
              <a:spcAft>
                <a:spcPts val="0"/>
              </a:spcAft>
              <a:buClr>
                <a:schemeClr val="lt1"/>
              </a:buClr>
              <a:buSzPct val="131578"/>
              <a:buChar char="○"/>
            </a:pPr>
            <a:r>
              <a:rPr lang="en-US"/>
              <a:t>prospective memory </a:t>
            </a:r>
            <a:endParaRPr/>
          </a:p>
          <a:p>
            <a:pPr indent="-216693" lvl="1" marL="685800" rtl="0" algn="l">
              <a:lnSpc>
                <a:spcPct val="120000"/>
              </a:lnSpc>
              <a:spcBef>
                <a:spcPts val="500"/>
              </a:spcBef>
              <a:spcAft>
                <a:spcPts val="0"/>
              </a:spcAft>
              <a:buClr>
                <a:schemeClr val="lt1"/>
              </a:buClr>
              <a:buSzPct val="131578"/>
              <a:buChar char="○"/>
            </a:pPr>
            <a:r>
              <a:rPr lang="en-US"/>
              <a:t>Attention</a:t>
            </a:r>
            <a:endParaRPr/>
          </a:p>
          <a:p>
            <a:pPr indent="-216693" lvl="1" marL="685800" rtl="0" algn="l">
              <a:lnSpc>
                <a:spcPct val="120000"/>
              </a:lnSpc>
              <a:spcBef>
                <a:spcPts val="500"/>
              </a:spcBef>
              <a:spcAft>
                <a:spcPts val="0"/>
              </a:spcAft>
              <a:buClr>
                <a:schemeClr val="lt1"/>
              </a:buClr>
              <a:buSzPct val="131578"/>
              <a:buChar char="○"/>
            </a:pPr>
            <a:r>
              <a:rPr lang="en-US"/>
              <a:t>learning/memory </a:t>
            </a:r>
            <a:endParaRPr/>
          </a:p>
          <a:p>
            <a:pPr indent="-216693" lvl="1" marL="685800" rtl="0" algn="l">
              <a:lnSpc>
                <a:spcPct val="120000"/>
              </a:lnSpc>
              <a:spcBef>
                <a:spcPts val="500"/>
              </a:spcBef>
              <a:spcAft>
                <a:spcPts val="0"/>
              </a:spcAft>
              <a:buClr>
                <a:schemeClr val="lt1"/>
              </a:buClr>
              <a:buSzPct val="131578"/>
              <a:buChar char="○"/>
            </a:pPr>
            <a:r>
              <a:rPr lang="en-US"/>
              <a:t>executive functioning (problem-solving, planning, organization, and cognitive flexibility)</a:t>
            </a:r>
            <a:endParaRPr/>
          </a:p>
          <a:p>
            <a:pPr indent="0" lvl="0" marL="0" rtl="0" algn="l">
              <a:lnSpc>
                <a:spcPct val="120000"/>
              </a:lnSpc>
              <a:spcBef>
                <a:spcPts val="1000"/>
              </a:spcBef>
              <a:spcAft>
                <a:spcPts val="1600"/>
              </a:spcAft>
              <a:buClr>
                <a:schemeClr val="lt1"/>
              </a:buClr>
              <a:buSzPct val="125000"/>
              <a:buNone/>
            </a:pPr>
            <a:r>
              <a:rPr lang="en-US"/>
              <a:t>Goal is to help people with cognitive symptoms or impairments perform better in their everyday activities and reach their goals pertaining to school, work, social functioning, and independent living </a:t>
            </a:r>
            <a:r>
              <a:rPr lang="en-US" u="sng">
                <a:solidFill>
                  <a:schemeClr val="hlink"/>
                </a:solidFill>
                <a:hlinkClick r:id="rId3"/>
              </a:rPr>
              <a:t>CogSMART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5"/>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t/>
            </a:r>
            <a:endParaRPr/>
          </a:p>
        </p:txBody>
      </p:sp>
      <p:pic>
        <p:nvPicPr>
          <p:cNvPr descr="Chapter 7 - Memory - Definition &amp;amp; Examples Flashcards | Quizlet" id="293" name="Google Shape;293;p25"/>
          <p:cNvPicPr preferRelativeResize="0"/>
          <p:nvPr>
            <p:ph idx="1" type="body"/>
          </p:nvPr>
        </p:nvPicPr>
        <p:blipFill rotWithShape="1">
          <a:blip r:embed="rId4">
            <a:alphaModFix/>
          </a:blip>
          <a:srcRect b="0" l="0" r="0" t="0"/>
          <a:stretch/>
        </p:blipFill>
        <p:spPr>
          <a:xfrm>
            <a:off x="337860" y="2864792"/>
            <a:ext cx="4762500" cy="1381125"/>
          </a:xfrm>
          <a:prstGeom prst="rect">
            <a:avLst/>
          </a:prstGeom>
          <a:noFill/>
          <a:ln>
            <a:noFill/>
          </a:ln>
        </p:spPr>
      </p:pic>
      <p:pic>
        <p:nvPicPr>
          <p:cNvPr descr="Making the Social Leap: A Conversation on How Our Psychology Evolved -  Behavioral Scientist" id="294" name="Google Shape;294;p25"/>
          <p:cNvPicPr preferRelativeResize="0"/>
          <p:nvPr/>
        </p:nvPicPr>
        <p:blipFill rotWithShape="1">
          <a:blip r:embed="rId5">
            <a:alphaModFix/>
          </a:blip>
          <a:srcRect b="0" l="0" r="0" t="0"/>
          <a:stretch/>
        </p:blipFill>
        <p:spPr>
          <a:xfrm>
            <a:off x="8475663" y="681731"/>
            <a:ext cx="2549236" cy="1415357"/>
          </a:xfrm>
          <a:prstGeom prst="rect">
            <a:avLst/>
          </a:prstGeom>
          <a:noFill/>
          <a:ln>
            <a:noFill/>
          </a:ln>
        </p:spPr>
      </p:pic>
      <p:sp>
        <p:nvSpPr>
          <p:cNvPr id="295" name="Google Shape;295;p25"/>
          <p:cNvSpPr txBox="1"/>
          <p:nvPr/>
        </p:nvSpPr>
        <p:spPr>
          <a:xfrm>
            <a:off x="8773966" y="2097088"/>
            <a:ext cx="2700337"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Twentieth Century"/>
                <a:ea typeface="Twentieth Century"/>
                <a:cs typeface="Twentieth Century"/>
                <a:sym typeface="Twentieth Century"/>
              </a:rPr>
              <a:t>L - Listen actively</a:t>
            </a:r>
            <a:endParaRPr/>
          </a:p>
          <a:p>
            <a:pPr indent="0" lvl="0" marL="0" marR="0" rtl="0" algn="l">
              <a:spcBef>
                <a:spcPts val="0"/>
              </a:spcBef>
              <a:spcAft>
                <a:spcPts val="0"/>
              </a:spcAft>
              <a:buNone/>
            </a:pPr>
            <a:r>
              <a:rPr lang="en-US" sz="2000">
                <a:solidFill>
                  <a:schemeClr val="lt1"/>
                </a:solidFill>
                <a:latin typeface="Twentieth Century"/>
                <a:ea typeface="Twentieth Century"/>
                <a:cs typeface="Twentieth Century"/>
                <a:sym typeface="Twentieth Century"/>
              </a:rPr>
              <a:t>E - Eliminate distractions</a:t>
            </a:r>
            <a:endParaRPr/>
          </a:p>
          <a:p>
            <a:pPr indent="0" lvl="0" marL="0" marR="0" rtl="0" algn="l">
              <a:spcBef>
                <a:spcPts val="0"/>
              </a:spcBef>
              <a:spcAft>
                <a:spcPts val="0"/>
              </a:spcAft>
              <a:buNone/>
            </a:pPr>
            <a:r>
              <a:rPr lang="en-US" sz="2000">
                <a:solidFill>
                  <a:schemeClr val="lt1"/>
                </a:solidFill>
                <a:latin typeface="Twentieth Century"/>
                <a:ea typeface="Twentieth Century"/>
                <a:cs typeface="Twentieth Century"/>
                <a:sym typeface="Twentieth Century"/>
              </a:rPr>
              <a:t>A - Ask questions</a:t>
            </a:r>
            <a:endParaRPr/>
          </a:p>
          <a:p>
            <a:pPr indent="0" lvl="0" marL="0" marR="0" rtl="0" algn="l">
              <a:spcBef>
                <a:spcPts val="0"/>
              </a:spcBef>
              <a:spcAft>
                <a:spcPts val="0"/>
              </a:spcAft>
              <a:buNone/>
            </a:pPr>
            <a:r>
              <a:rPr lang="en-US" sz="2000">
                <a:solidFill>
                  <a:schemeClr val="lt1"/>
                </a:solidFill>
                <a:latin typeface="Twentieth Century"/>
                <a:ea typeface="Twentieth Century"/>
                <a:cs typeface="Twentieth Century"/>
                <a:sym typeface="Twentieth Century"/>
              </a:rPr>
              <a:t>P - Paraphrase</a:t>
            </a:r>
            <a:endParaRPr/>
          </a:p>
        </p:txBody>
      </p:sp>
      <p:pic>
        <p:nvPicPr>
          <p:cNvPr descr="What Happens To Your Body When You Eat Peas | Eat This Not That" id="296" name="Google Shape;296;p25"/>
          <p:cNvPicPr preferRelativeResize="0"/>
          <p:nvPr/>
        </p:nvPicPr>
        <p:blipFill rotWithShape="1">
          <a:blip r:embed="rId6">
            <a:alphaModFix/>
          </a:blip>
          <a:srcRect b="0" l="0" r="0" t="0"/>
          <a:stretch/>
        </p:blipFill>
        <p:spPr>
          <a:xfrm>
            <a:off x="1272415" y="4646422"/>
            <a:ext cx="2741901" cy="2008310"/>
          </a:xfrm>
          <a:prstGeom prst="rect">
            <a:avLst/>
          </a:prstGeom>
          <a:noFill/>
          <a:ln>
            <a:noFill/>
          </a:ln>
        </p:spPr>
      </p:pic>
      <p:sp>
        <p:nvSpPr>
          <p:cNvPr id="297" name="Google Shape;297;p25"/>
          <p:cNvSpPr txBox="1"/>
          <p:nvPr/>
        </p:nvSpPr>
        <p:spPr>
          <a:xfrm>
            <a:off x="4014316" y="4988857"/>
            <a:ext cx="2650837"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Twentieth Century"/>
                <a:ea typeface="Twentieth Century"/>
                <a:cs typeface="Twentieth Century"/>
                <a:sym typeface="Twentieth Century"/>
              </a:rPr>
              <a:t>P – Preparation</a:t>
            </a:r>
            <a:endParaRPr/>
          </a:p>
          <a:p>
            <a:pPr indent="0" lvl="0" marL="0" marR="0" rtl="0" algn="l">
              <a:spcBef>
                <a:spcPts val="0"/>
              </a:spcBef>
              <a:spcAft>
                <a:spcPts val="0"/>
              </a:spcAft>
              <a:buNone/>
            </a:pPr>
            <a:r>
              <a:rPr lang="en-US" sz="2000">
                <a:solidFill>
                  <a:schemeClr val="lt1"/>
                </a:solidFill>
                <a:latin typeface="Twentieth Century"/>
                <a:ea typeface="Twentieth Century"/>
                <a:cs typeface="Twentieth Century"/>
                <a:sym typeface="Twentieth Century"/>
              </a:rPr>
              <a:t>E – Energy Conservation</a:t>
            </a:r>
            <a:endParaRPr/>
          </a:p>
          <a:p>
            <a:pPr indent="0" lvl="0" marL="0" marR="0" rtl="0" algn="l">
              <a:spcBef>
                <a:spcPts val="0"/>
              </a:spcBef>
              <a:spcAft>
                <a:spcPts val="0"/>
              </a:spcAft>
              <a:buNone/>
            </a:pPr>
            <a:r>
              <a:rPr lang="en-US" sz="2000">
                <a:solidFill>
                  <a:schemeClr val="lt1"/>
                </a:solidFill>
                <a:latin typeface="Twentieth Century"/>
                <a:ea typeface="Twentieth Century"/>
                <a:cs typeface="Twentieth Century"/>
                <a:sym typeface="Twentieth Century"/>
              </a:rPr>
              <a:t>A – Active Effort</a:t>
            </a:r>
            <a:endParaRPr/>
          </a:p>
          <a:p>
            <a:pPr indent="0" lvl="0" marL="0" marR="0" rtl="0" algn="l">
              <a:spcBef>
                <a:spcPts val="0"/>
              </a:spcBef>
              <a:spcAft>
                <a:spcPts val="0"/>
              </a:spcAft>
              <a:buNone/>
            </a:pPr>
            <a:r>
              <a:rPr lang="en-US" sz="2000">
                <a:solidFill>
                  <a:schemeClr val="lt1"/>
                </a:solidFill>
                <a:latin typeface="Twentieth Century"/>
                <a:ea typeface="Twentieth Century"/>
                <a:cs typeface="Twentieth Century"/>
                <a:sym typeface="Twentieth Century"/>
              </a:rPr>
              <a:t>S – Self-talk</a:t>
            </a:r>
            <a:endParaRPr/>
          </a:p>
        </p:txBody>
      </p:sp>
      <p:pic>
        <p:nvPicPr>
          <p:cNvPr descr="10 best calendar apps for Android - Android Authority" id="298" name="Google Shape;298;p25"/>
          <p:cNvPicPr preferRelativeResize="0"/>
          <p:nvPr/>
        </p:nvPicPr>
        <p:blipFill rotWithShape="1">
          <a:blip r:embed="rId7">
            <a:alphaModFix/>
          </a:blip>
          <a:srcRect b="0" l="0" r="0" t="0"/>
          <a:stretch/>
        </p:blipFill>
        <p:spPr>
          <a:xfrm>
            <a:off x="1373476" y="203267"/>
            <a:ext cx="4212936" cy="2372284"/>
          </a:xfrm>
          <a:prstGeom prst="rect">
            <a:avLst/>
          </a:prstGeom>
          <a:noFill/>
          <a:ln>
            <a:noFill/>
          </a:ln>
        </p:spPr>
      </p:pic>
      <p:pic>
        <p:nvPicPr>
          <p:cNvPr descr="Blueline Daily Planners" id="299" name="Google Shape;299;p25"/>
          <p:cNvPicPr preferRelativeResize="0"/>
          <p:nvPr/>
        </p:nvPicPr>
        <p:blipFill rotWithShape="1">
          <a:blip r:embed="rId8">
            <a:alphaModFix/>
          </a:blip>
          <a:srcRect b="0" l="0" r="0" t="0"/>
          <a:stretch/>
        </p:blipFill>
        <p:spPr>
          <a:xfrm>
            <a:off x="5905646" y="953511"/>
            <a:ext cx="2143125" cy="2143125"/>
          </a:xfrm>
          <a:prstGeom prst="rect">
            <a:avLst/>
          </a:prstGeom>
          <a:noFill/>
          <a:ln>
            <a:noFill/>
          </a:ln>
        </p:spPr>
      </p:pic>
      <p:pic>
        <p:nvPicPr>
          <p:cNvPr descr="Be SMART About Your Goal Setting – Business Advisor and Executive Coach -  Doug Thorpe" id="300" name="Google Shape;300;p25"/>
          <p:cNvPicPr preferRelativeResize="0"/>
          <p:nvPr/>
        </p:nvPicPr>
        <p:blipFill rotWithShape="1">
          <a:blip r:embed="rId9">
            <a:alphaModFix/>
          </a:blip>
          <a:srcRect b="0" l="0" r="0" t="0"/>
          <a:stretch/>
        </p:blipFill>
        <p:spPr>
          <a:xfrm>
            <a:off x="6665153" y="4390224"/>
            <a:ext cx="4762501" cy="2181448"/>
          </a:xfrm>
          <a:prstGeom prst="rect">
            <a:avLst/>
          </a:prstGeom>
          <a:noFill/>
          <a:ln>
            <a:noFill/>
          </a:ln>
        </p:spPr>
      </p:pic>
      <p:sp>
        <p:nvSpPr>
          <p:cNvPr id="301" name="Google Shape;301;p25"/>
          <p:cNvSpPr txBox="1"/>
          <p:nvPr/>
        </p:nvSpPr>
        <p:spPr>
          <a:xfrm>
            <a:off x="5239697" y="3608743"/>
            <a:ext cx="773607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rgbClr val="8E2EB1"/>
                </a:solidFill>
                <a:latin typeface="Baumans"/>
                <a:ea typeface="Baumans"/>
                <a:cs typeface="Baumans"/>
                <a:sym typeface="Baumans"/>
              </a:rPr>
              <a:t>D</a:t>
            </a:r>
            <a:r>
              <a:rPr b="1" lang="en-US" sz="2400">
                <a:solidFill>
                  <a:srgbClr val="8E2EB1"/>
                </a:solidFill>
                <a:latin typeface="Baumans"/>
                <a:ea typeface="Baumans"/>
                <a:cs typeface="Baumans"/>
                <a:sym typeface="Baumans"/>
              </a:rPr>
              <a:t>efine </a:t>
            </a:r>
            <a:r>
              <a:rPr b="1" lang="en-US" sz="2400" u="sng">
                <a:solidFill>
                  <a:srgbClr val="8E2EB1"/>
                </a:solidFill>
                <a:latin typeface="Baumans"/>
                <a:ea typeface="Baumans"/>
                <a:cs typeface="Baumans"/>
                <a:sym typeface="Baumans"/>
              </a:rPr>
              <a:t>B</a:t>
            </a:r>
            <a:r>
              <a:rPr b="1" lang="en-US" sz="2400">
                <a:solidFill>
                  <a:srgbClr val="8E2EB1"/>
                </a:solidFill>
                <a:latin typeface="Baumans"/>
                <a:ea typeface="Baumans"/>
                <a:cs typeface="Baumans"/>
                <a:sym typeface="Baumans"/>
              </a:rPr>
              <a:t>rainstorm </a:t>
            </a:r>
            <a:r>
              <a:rPr b="1" lang="en-US" sz="2400" u="sng">
                <a:solidFill>
                  <a:srgbClr val="8E2EB1"/>
                </a:solidFill>
                <a:latin typeface="Baumans"/>
                <a:ea typeface="Baumans"/>
                <a:cs typeface="Baumans"/>
                <a:sym typeface="Baumans"/>
              </a:rPr>
              <a:t>E</a:t>
            </a:r>
            <a:r>
              <a:rPr b="1" lang="en-US" sz="2400">
                <a:solidFill>
                  <a:srgbClr val="8E2EB1"/>
                </a:solidFill>
                <a:latin typeface="Baumans"/>
                <a:ea typeface="Baumans"/>
                <a:cs typeface="Baumans"/>
                <a:sym typeface="Baumans"/>
              </a:rPr>
              <a:t>valuate </a:t>
            </a:r>
            <a:r>
              <a:rPr b="1" lang="en-US" sz="2400" u="sng">
                <a:solidFill>
                  <a:srgbClr val="8E2EB1"/>
                </a:solidFill>
                <a:latin typeface="Baumans"/>
                <a:ea typeface="Baumans"/>
                <a:cs typeface="Baumans"/>
                <a:sym typeface="Baumans"/>
              </a:rPr>
              <a:t>S</a:t>
            </a:r>
            <a:r>
              <a:rPr b="1" lang="en-US" sz="2400">
                <a:solidFill>
                  <a:srgbClr val="8E2EB1"/>
                </a:solidFill>
                <a:latin typeface="Baumans"/>
                <a:ea typeface="Baumans"/>
                <a:cs typeface="Baumans"/>
                <a:sym typeface="Baumans"/>
              </a:rPr>
              <a:t>elect </a:t>
            </a:r>
            <a:r>
              <a:rPr b="1" lang="en-US" sz="2400" u="sng">
                <a:solidFill>
                  <a:srgbClr val="8E2EB1"/>
                </a:solidFill>
                <a:latin typeface="Baumans"/>
                <a:ea typeface="Baumans"/>
                <a:cs typeface="Baumans"/>
                <a:sym typeface="Baumans"/>
              </a:rPr>
              <a:t>T</a:t>
            </a:r>
            <a:r>
              <a:rPr b="1" lang="en-US" sz="2400">
                <a:solidFill>
                  <a:srgbClr val="8E2EB1"/>
                </a:solidFill>
                <a:latin typeface="Baumans"/>
                <a:ea typeface="Baumans"/>
                <a:cs typeface="Baumans"/>
                <a:sym typeface="Baumans"/>
              </a:rPr>
              <a:t>ry </a:t>
            </a:r>
            <a:r>
              <a:rPr b="1" lang="en-US" sz="2400" u="sng">
                <a:solidFill>
                  <a:srgbClr val="8E2EB1"/>
                </a:solidFill>
                <a:latin typeface="Baumans"/>
                <a:ea typeface="Baumans"/>
                <a:cs typeface="Baumans"/>
                <a:sym typeface="Baumans"/>
              </a:rPr>
              <a:t>E</a:t>
            </a:r>
            <a:r>
              <a:rPr b="1" lang="en-US" sz="2400">
                <a:solidFill>
                  <a:srgbClr val="8E2EB1"/>
                </a:solidFill>
                <a:latin typeface="Baumans"/>
                <a:ea typeface="Baumans"/>
                <a:cs typeface="Baumans"/>
                <a:sym typeface="Baumans"/>
              </a:rPr>
              <a:t>valuate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6"/>
          <p:cNvSpPr txBox="1"/>
          <p:nvPr>
            <p:ph type="title"/>
          </p:nvPr>
        </p:nvSpPr>
        <p:spPr>
          <a:xfrm>
            <a:off x="1146705" y="609601"/>
            <a:ext cx="3856037" cy="163988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Twentieth Century"/>
              <a:buNone/>
            </a:pPr>
            <a:r>
              <a:t/>
            </a:r>
            <a:endParaRPr/>
          </a:p>
        </p:txBody>
      </p:sp>
      <p:sp>
        <p:nvSpPr>
          <p:cNvPr id="308" name="Google Shape;308;p26"/>
          <p:cNvSpPr txBox="1"/>
          <p:nvPr>
            <p:ph idx="2" type="body"/>
          </p:nvPr>
        </p:nvSpPr>
        <p:spPr>
          <a:xfrm>
            <a:off x="1146705" y="609600"/>
            <a:ext cx="3856037" cy="614825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20000"/>
              </a:lnSpc>
              <a:spcBef>
                <a:spcPts val="0"/>
              </a:spcBef>
              <a:spcAft>
                <a:spcPts val="0"/>
              </a:spcAft>
              <a:buClr>
                <a:schemeClr val="lt1"/>
              </a:buClr>
              <a:buSzPct val="125000"/>
              <a:buNone/>
            </a:pPr>
            <a:r>
              <a:rPr b="1" lang="en-US" sz="2800" u="sng"/>
              <a:t>Primary Aim</a:t>
            </a:r>
            <a:endParaRPr/>
          </a:p>
          <a:p>
            <a:pPr indent="-273843" lvl="0" marL="285750" rtl="0" algn="l">
              <a:lnSpc>
                <a:spcPct val="120000"/>
              </a:lnSpc>
              <a:spcBef>
                <a:spcPts val="1000"/>
              </a:spcBef>
              <a:spcAft>
                <a:spcPts val="0"/>
              </a:spcAft>
              <a:buClr>
                <a:schemeClr val="lt1"/>
              </a:buClr>
              <a:buSzPct val="125000"/>
              <a:buFont typeface="Arial"/>
              <a:buChar char="•"/>
            </a:pPr>
            <a:r>
              <a:rPr b="1" lang="en-US" sz="2000"/>
              <a:t>Develop a renewed social life for group members that is rewarding, matches their goals, and is personally meaningful</a:t>
            </a:r>
            <a:endParaRPr/>
          </a:p>
          <a:p>
            <a:pPr indent="-273843" lvl="0" marL="285750" rtl="0" algn="l">
              <a:lnSpc>
                <a:spcPct val="120000"/>
              </a:lnSpc>
              <a:spcBef>
                <a:spcPts val="1000"/>
              </a:spcBef>
              <a:spcAft>
                <a:spcPts val="0"/>
              </a:spcAft>
              <a:buClr>
                <a:schemeClr val="lt1"/>
              </a:buClr>
              <a:buSzPct val="125000"/>
              <a:buFont typeface="Arial"/>
              <a:buChar char="•"/>
            </a:pPr>
            <a:r>
              <a:rPr lang="en-US" sz="2000"/>
              <a:t>Your Social Network</a:t>
            </a:r>
            <a:endParaRPr/>
          </a:p>
          <a:p>
            <a:pPr indent="-273843" lvl="0" marL="285750" rtl="0" algn="l">
              <a:lnSpc>
                <a:spcPct val="120000"/>
              </a:lnSpc>
              <a:spcBef>
                <a:spcPts val="1000"/>
              </a:spcBef>
              <a:spcAft>
                <a:spcPts val="0"/>
              </a:spcAft>
              <a:buClr>
                <a:schemeClr val="lt1"/>
              </a:buClr>
              <a:buSzPct val="125000"/>
              <a:buFont typeface="Arial"/>
              <a:buChar char="•"/>
            </a:pPr>
            <a:r>
              <a:rPr lang="en-US" sz="2000"/>
              <a:t>Active Listening*</a:t>
            </a:r>
            <a:endParaRPr/>
          </a:p>
          <a:p>
            <a:pPr indent="-273843" lvl="0" marL="285750" rtl="0" algn="l">
              <a:lnSpc>
                <a:spcPct val="120000"/>
              </a:lnSpc>
              <a:spcBef>
                <a:spcPts val="1000"/>
              </a:spcBef>
              <a:spcAft>
                <a:spcPts val="0"/>
              </a:spcAft>
              <a:buClr>
                <a:schemeClr val="lt1"/>
              </a:buClr>
              <a:buSzPct val="125000"/>
              <a:buFont typeface="Arial"/>
              <a:buChar char="•"/>
            </a:pPr>
            <a:r>
              <a:rPr lang="en-US" sz="2000"/>
              <a:t>Empathy*</a:t>
            </a:r>
            <a:endParaRPr/>
          </a:p>
          <a:p>
            <a:pPr indent="-273843" lvl="0" marL="285750" rtl="0" algn="l">
              <a:lnSpc>
                <a:spcPct val="120000"/>
              </a:lnSpc>
              <a:spcBef>
                <a:spcPts val="1000"/>
              </a:spcBef>
              <a:spcAft>
                <a:spcPts val="0"/>
              </a:spcAft>
              <a:buClr>
                <a:schemeClr val="lt1"/>
              </a:buClr>
              <a:buSzPct val="125000"/>
              <a:buFont typeface="Arial"/>
              <a:buChar char="•"/>
            </a:pPr>
            <a:r>
              <a:rPr lang="en-US" sz="2000"/>
              <a:t>Small Talk*</a:t>
            </a:r>
            <a:endParaRPr/>
          </a:p>
          <a:p>
            <a:pPr indent="-273843" lvl="0" marL="285750" rtl="0" algn="l">
              <a:lnSpc>
                <a:spcPct val="120000"/>
              </a:lnSpc>
              <a:spcBef>
                <a:spcPts val="1000"/>
              </a:spcBef>
              <a:spcAft>
                <a:spcPts val="0"/>
              </a:spcAft>
              <a:buClr>
                <a:schemeClr val="lt1"/>
              </a:buClr>
              <a:buSzPct val="125000"/>
              <a:buFont typeface="Arial"/>
              <a:buChar char="•"/>
            </a:pPr>
            <a:r>
              <a:rPr lang="en-US" sz="2000"/>
              <a:t>Turn-taking*</a:t>
            </a:r>
            <a:endParaRPr/>
          </a:p>
          <a:p>
            <a:pPr indent="-273843" lvl="0" marL="285750" rtl="0" algn="l">
              <a:lnSpc>
                <a:spcPct val="120000"/>
              </a:lnSpc>
              <a:spcBef>
                <a:spcPts val="1000"/>
              </a:spcBef>
              <a:spcAft>
                <a:spcPts val="0"/>
              </a:spcAft>
              <a:buClr>
                <a:schemeClr val="lt1"/>
              </a:buClr>
              <a:buSzPct val="125000"/>
              <a:buFont typeface="Arial"/>
              <a:buChar char="•"/>
            </a:pPr>
            <a:r>
              <a:rPr lang="en-US" sz="2000"/>
              <a:t>Using and Understanding Sarcasm</a:t>
            </a:r>
            <a:endParaRPr/>
          </a:p>
          <a:p>
            <a:pPr indent="-273843" lvl="0" marL="285750" rtl="0" algn="l">
              <a:lnSpc>
                <a:spcPct val="120000"/>
              </a:lnSpc>
              <a:spcBef>
                <a:spcPts val="1000"/>
              </a:spcBef>
              <a:spcAft>
                <a:spcPts val="0"/>
              </a:spcAft>
              <a:buClr>
                <a:schemeClr val="lt1"/>
              </a:buClr>
              <a:buSzPct val="125000"/>
              <a:buFont typeface="Arial"/>
              <a:buChar char="•"/>
            </a:pPr>
            <a:r>
              <a:rPr lang="en-US" sz="2000"/>
              <a:t>Effectively Reacting to Impoliteness</a:t>
            </a:r>
            <a:endParaRPr/>
          </a:p>
          <a:p>
            <a:pPr indent="-273843" lvl="0" marL="285750" rtl="0" algn="l">
              <a:lnSpc>
                <a:spcPct val="120000"/>
              </a:lnSpc>
              <a:spcBef>
                <a:spcPts val="1000"/>
              </a:spcBef>
              <a:spcAft>
                <a:spcPts val="0"/>
              </a:spcAft>
              <a:buClr>
                <a:schemeClr val="lt1"/>
              </a:buClr>
              <a:buSzPct val="125000"/>
              <a:buFont typeface="Arial"/>
              <a:buChar char="•"/>
            </a:pPr>
            <a:r>
              <a:rPr lang="en-US" sz="2000"/>
              <a:t>When Trust is Broken</a:t>
            </a:r>
            <a:endParaRPr/>
          </a:p>
          <a:p>
            <a:pPr indent="-273843" lvl="0" marL="285750" rtl="0" algn="l">
              <a:lnSpc>
                <a:spcPct val="120000"/>
              </a:lnSpc>
              <a:spcBef>
                <a:spcPts val="1000"/>
              </a:spcBef>
              <a:spcAft>
                <a:spcPts val="0"/>
              </a:spcAft>
              <a:buClr>
                <a:schemeClr val="lt1"/>
              </a:buClr>
              <a:buSzPct val="125000"/>
              <a:buFont typeface="Arial"/>
              <a:buChar char="•"/>
            </a:pPr>
            <a:r>
              <a:rPr lang="en-US" sz="2000"/>
              <a:t>Solitude versus Isolation</a:t>
            </a:r>
            <a:endParaRPr/>
          </a:p>
          <a:p>
            <a:pPr indent="0" lvl="0" marL="0" rtl="0" algn="l">
              <a:lnSpc>
                <a:spcPct val="120000"/>
              </a:lnSpc>
              <a:spcBef>
                <a:spcPts val="1000"/>
              </a:spcBef>
              <a:spcAft>
                <a:spcPts val="1600"/>
              </a:spcAft>
              <a:buClr>
                <a:schemeClr val="lt1"/>
              </a:buClr>
              <a:buSzPct val="125000"/>
              <a:buNone/>
            </a:pPr>
            <a:r>
              <a:t/>
            </a:r>
            <a:endParaRPr/>
          </a:p>
        </p:txBody>
      </p:sp>
      <p:sp>
        <p:nvSpPr>
          <p:cNvPr id="309" name="Google Shape;309;p26"/>
          <p:cNvSpPr/>
          <p:nvPr/>
        </p:nvSpPr>
        <p:spPr>
          <a:xfrm>
            <a:off x="1530350" y="7786688"/>
            <a:ext cx="6583363" cy="695325"/>
          </a:xfrm>
          <a:prstGeom prst="rect">
            <a:avLst/>
          </a:prstGeom>
          <a:solidFill>
            <a:srgbClr val="A6A6A6">
              <a:alpha val="64705"/>
            </a:srgbClr>
          </a:solidFill>
          <a:ln>
            <a:noFill/>
          </a:ln>
        </p:spPr>
        <p:txBody>
          <a:bodyPr anchorCtr="0" anchor="t" bIns="0" lIns="228600" spcFirstLastPara="1" rIns="228600" wrap="square" tIns="0">
            <a:spAutoFit/>
          </a:bodyPr>
          <a:lstStyle/>
          <a:p>
            <a:pPr indent="0" lvl="0" marL="0" marR="0" rtl="0" algn="l">
              <a:spcBef>
                <a:spcPts val="0"/>
              </a:spcBef>
              <a:spcAft>
                <a:spcPts val="0"/>
              </a:spcAft>
              <a:buNone/>
            </a:pPr>
            <a:r>
              <a:rPr lang="en-US" sz="2000" cap="small">
                <a:solidFill>
                  <a:srgbClr val="FFFFFF"/>
                </a:solidFill>
                <a:latin typeface="Century Schoolbook"/>
                <a:ea typeface="Century Schoolbook"/>
                <a:cs typeface="Century Schoolbook"/>
                <a:sym typeface="Century Schoolbook"/>
              </a:rPr>
              <a:t>     </a:t>
            </a:r>
            <a:endParaRPr sz="1100">
              <a:solidFill>
                <a:schemeClr val="lt1"/>
              </a:solidFill>
              <a:latin typeface="Calibri"/>
              <a:ea typeface="Calibri"/>
              <a:cs typeface="Calibri"/>
              <a:sym typeface="Calibri"/>
            </a:endParaRPr>
          </a:p>
          <a:p>
            <a:pPr indent="0" lvl="0" marL="0" marR="0" rtl="0" algn="l">
              <a:spcBef>
                <a:spcPts val="0"/>
              </a:spcBef>
              <a:spcAft>
                <a:spcPts val="0"/>
              </a:spcAft>
              <a:buNone/>
            </a:pPr>
            <a:r>
              <a:rPr lang="en-US" sz="2400" cap="small">
                <a:solidFill>
                  <a:srgbClr val="FFFFFF"/>
                </a:solidFill>
                <a:latin typeface="Century Schoolbook"/>
                <a:ea typeface="Century Schoolbook"/>
                <a:cs typeface="Century Schoolbook"/>
                <a:sym typeface="Century Schoolbook"/>
              </a:rPr>
              <a:t>     </a:t>
            </a:r>
            <a:endParaRPr sz="1100">
              <a:solidFill>
                <a:schemeClr val="lt1"/>
              </a:solidFill>
              <a:latin typeface="Calibri"/>
              <a:ea typeface="Calibri"/>
              <a:cs typeface="Calibri"/>
              <a:sym typeface="Calibri"/>
            </a:endParaRPr>
          </a:p>
          <a:p>
            <a:pPr indent="0" lvl="0" marL="0" marR="0" rtl="0" algn="l">
              <a:lnSpc>
                <a:spcPct val="6363"/>
              </a:lnSpc>
              <a:spcBef>
                <a:spcPts val="0"/>
              </a:spcBef>
              <a:spcAft>
                <a:spcPts val="0"/>
              </a:spcAft>
              <a:buNone/>
            </a:pPr>
            <a:r>
              <a:rPr lang="en-US" sz="1100">
                <a:solidFill>
                  <a:schemeClr val="lt1"/>
                </a:solidFill>
                <a:latin typeface="Calibri"/>
                <a:ea typeface="Calibri"/>
                <a:cs typeface="Calibri"/>
                <a:sym typeface="Calibri"/>
              </a:rPr>
              <a:t> </a:t>
            </a:r>
            <a:endParaRPr/>
          </a:p>
        </p:txBody>
      </p:sp>
      <p:sp>
        <p:nvSpPr>
          <p:cNvPr id="310" name="Google Shape;310;p26"/>
          <p:cNvSpPr/>
          <p:nvPr/>
        </p:nvSpPr>
        <p:spPr>
          <a:xfrm>
            <a:off x="1141413" y="3678238"/>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11" name="Google Shape;311;p26"/>
          <p:cNvSpPr/>
          <p:nvPr/>
        </p:nvSpPr>
        <p:spPr>
          <a:xfrm>
            <a:off x="1141413" y="4135438"/>
            <a:ext cx="12192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12" name="Google Shape;312;p26"/>
          <p:cNvSpPr/>
          <p:nvPr/>
        </p:nvSpPr>
        <p:spPr>
          <a:xfrm>
            <a:off x="1141413" y="4135438"/>
            <a:ext cx="12192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13" name="Google Shape;313;p26"/>
          <p:cNvSpPr/>
          <p:nvPr/>
        </p:nvSpPr>
        <p:spPr>
          <a:xfrm>
            <a:off x="1141413" y="4135438"/>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Century Schoolbook"/>
              <a:buNone/>
            </a:pPr>
            <a:br>
              <a:rPr b="1" i="0" lang="en-US" sz="4800" u="none" cap="none" strike="noStrike">
                <a:solidFill>
                  <a:srgbClr val="000000"/>
                </a:solidFill>
                <a:latin typeface="Century Schoolbook"/>
                <a:ea typeface="Century Schoolbook"/>
                <a:cs typeface="Century Schoolbook"/>
                <a:sym typeface="Century Schoolbook"/>
              </a:rPr>
            </a:br>
            <a:endParaRPr b="0" i="0" sz="1800" u="none" cap="none" strike="noStrike">
              <a:solidFill>
                <a:schemeClr val="lt1"/>
              </a:solidFill>
              <a:latin typeface="Arial"/>
              <a:ea typeface="Arial"/>
              <a:cs typeface="Arial"/>
              <a:sym typeface="Arial"/>
            </a:endParaRPr>
          </a:p>
        </p:txBody>
      </p:sp>
      <p:pic>
        <p:nvPicPr>
          <p:cNvPr id="314" name="Google Shape;314;p26"/>
          <p:cNvPicPr preferRelativeResize="0"/>
          <p:nvPr>
            <p:ph idx="1" type="body"/>
          </p:nvPr>
        </p:nvPicPr>
        <p:blipFill rotWithShape="1">
          <a:blip r:embed="rId4">
            <a:alphaModFix/>
          </a:blip>
          <a:srcRect b="864" l="961" r="2884" t="8197"/>
          <a:stretch/>
        </p:blipFill>
        <p:spPr>
          <a:xfrm>
            <a:off x="5246270" y="609601"/>
            <a:ext cx="5711072" cy="4539437"/>
          </a:xfrm>
          <a:prstGeom prst="rect">
            <a:avLst/>
          </a:prstGeom>
          <a:noFill/>
          <a:ln>
            <a:noFill/>
          </a:ln>
        </p:spPr>
      </p:pic>
      <p:graphicFrame>
        <p:nvGraphicFramePr>
          <p:cNvPr id="315" name="Google Shape;315;p26"/>
          <p:cNvGraphicFramePr/>
          <p:nvPr/>
        </p:nvGraphicFramePr>
        <p:xfrm>
          <a:off x="5246270" y="2249485"/>
          <a:ext cx="5940425" cy="1981200"/>
        </p:xfrm>
        <a:graphic>
          <a:graphicData uri="http://schemas.openxmlformats.org/presentationml/2006/ole">
            <mc:AlternateContent>
              <mc:Choice Requires="v">
                <p:oleObj r:id="rId5" imgH="1981200" imgW="5940425" progId="Word.Document.12" spid="_x0000_s1">
                  <p:embed/>
                </p:oleObj>
              </mc:Choice>
              <mc:Fallback>
                <p:oleObj r:id="rId6" imgH="1981200" imgW="5940425" progId="Word.Document.12">
                  <p:embed/>
                  <p:pic>
                    <p:nvPicPr>
                      <p:cNvPr id="315" name="Google Shape;315;p26"/>
                      <p:cNvPicPr preferRelativeResize="0"/>
                      <p:nvPr/>
                    </p:nvPicPr>
                    <p:blipFill rotWithShape="1">
                      <a:blip r:embed="rId7">
                        <a:alphaModFix/>
                      </a:blip>
                      <a:srcRect b="0" l="0" r="0" t="0"/>
                      <a:stretch/>
                    </p:blipFill>
                    <p:spPr>
                      <a:xfrm>
                        <a:off x="5246270" y="2249485"/>
                        <a:ext cx="5940425" cy="1981200"/>
                      </a:xfrm>
                      <a:prstGeom prst="rect">
                        <a:avLst/>
                      </a:prstGeom>
                      <a:noFill/>
                      <a:ln>
                        <a:noFill/>
                      </a:ln>
                    </p:spPr>
                  </p:pic>
                </p:oleObj>
              </mc:Fallback>
            </mc:AlternateContent>
          </a:graphicData>
        </a:graphic>
      </p:graphicFrame>
      <p:pic>
        <p:nvPicPr>
          <p:cNvPr id="316" name="Google Shape;316;p26"/>
          <p:cNvPicPr preferRelativeResize="0"/>
          <p:nvPr/>
        </p:nvPicPr>
        <p:blipFill rotWithShape="1">
          <a:blip r:embed="rId8">
            <a:alphaModFix/>
          </a:blip>
          <a:srcRect b="0" l="0" r="0" t="0"/>
          <a:stretch/>
        </p:blipFill>
        <p:spPr>
          <a:xfrm>
            <a:off x="5246270" y="-549681"/>
            <a:ext cx="5389378" cy="6857999"/>
          </a:xfrm>
          <a:prstGeom prst="rect">
            <a:avLst/>
          </a:prstGeom>
          <a:noFill/>
          <a:ln>
            <a:noFill/>
          </a:ln>
        </p:spPr>
      </p:pic>
      <p:sp>
        <p:nvSpPr>
          <p:cNvPr id="317" name="Google Shape;317;p26"/>
          <p:cNvSpPr/>
          <p:nvPr/>
        </p:nvSpPr>
        <p:spPr>
          <a:xfrm>
            <a:off x="5246270" y="6235442"/>
            <a:ext cx="370967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Century Schoolbook"/>
                <a:ea typeface="Century Schoolbook"/>
                <a:cs typeface="Century Schoolbook"/>
                <a:sym typeface="Century Schoolbook"/>
              </a:rPr>
              <a:t>Washington, DC Veterans Affairs Medical Center</a:t>
            </a:r>
            <a:endParaRPr sz="12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7"/>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US">
                <a:solidFill>
                  <a:schemeClr val="dk1"/>
                </a:solidFill>
              </a:rPr>
              <a:t>CASE STUDY</a:t>
            </a:r>
            <a:endParaRPr/>
          </a:p>
        </p:txBody>
      </p:sp>
      <p:sp>
        <p:nvSpPr>
          <p:cNvPr id="324" name="Google Shape;324;p27"/>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20000"/>
              </a:lnSpc>
              <a:spcBef>
                <a:spcPts val="0"/>
              </a:spcBef>
              <a:spcAft>
                <a:spcPts val="1600"/>
              </a:spcAft>
              <a:buClr>
                <a:schemeClr val="lt1"/>
              </a:buClr>
              <a:buSzPts val="3000"/>
              <a:buChar char="●"/>
            </a:pPr>
            <a:r>
              <a:rPr lang="en-US"/>
              <a:t>33 y/o Army Veteran, deployed x2 to Afghanistan, diagnosed with major depressive disorder, chronic post-traumatic stress disorder, sleep apnea, multiple mTBIs/concussions, had heavy alcohol use while in Army, now uses marijuana regularly for sleep, recently quit school d/t PTSD symptoms, quit a job d/t interpersonal conflict with manager, lack of structure and activity in daily life, avoids going places because he doesn’t like being around others, cognitive complaints in the areas of attention, memory and organization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t/>
            </a:r>
            <a:endParaRPr/>
          </a:p>
        </p:txBody>
      </p:sp>
      <p:pic>
        <p:nvPicPr>
          <p:cNvPr descr="Chapter 7 - Memory - Definition &amp;amp; Examples Flashcards | Quizlet" id="330" name="Google Shape;330;p28"/>
          <p:cNvPicPr preferRelativeResize="0"/>
          <p:nvPr>
            <p:ph idx="1" type="body"/>
          </p:nvPr>
        </p:nvPicPr>
        <p:blipFill rotWithShape="1">
          <a:blip r:embed="rId4">
            <a:alphaModFix/>
          </a:blip>
          <a:srcRect b="0" l="0" r="0" t="0"/>
          <a:stretch/>
        </p:blipFill>
        <p:spPr>
          <a:xfrm>
            <a:off x="337860" y="2864792"/>
            <a:ext cx="4762500" cy="1381125"/>
          </a:xfrm>
          <a:prstGeom prst="rect">
            <a:avLst/>
          </a:prstGeom>
          <a:noFill/>
          <a:ln>
            <a:noFill/>
          </a:ln>
        </p:spPr>
      </p:pic>
      <p:pic>
        <p:nvPicPr>
          <p:cNvPr descr="Making the Social Leap: A Conversation on How Our Psychology Evolved -  Behavioral Scientist" id="331" name="Google Shape;331;p28"/>
          <p:cNvPicPr preferRelativeResize="0"/>
          <p:nvPr/>
        </p:nvPicPr>
        <p:blipFill rotWithShape="1">
          <a:blip r:embed="rId5">
            <a:alphaModFix/>
          </a:blip>
          <a:srcRect b="0" l="0" r="0" t="0"/>
          <a:stretch/>
        </p:blipFill>
        <p:spPr>
          <a:xfrm>
            <a:off x="8475663" y="681731"/>
            <a:ext cx="2549236" cy="1415357"/>
          </a:xfrm>
          <a:prstGeom prst="rect">
            <a:avLst/>
          </a:prstGeom>
          <a:noFill/>
          <a:ln>
            <a:noFill/>
          </a:ln>
        </p:spPr>
      </p:pic>
      <p:sp>
        <p:nvSpPr>
          <p:cNvPr id="332" name="Google Shape;332;p28"/>
          <p:cNvSpPr txBox="1"/>
          <p:nvPr/>
        </p:nvSpPr>
        <p:spPr>
          <a:xfrm>
            <a:off x="8773966" y="2097088"/>
            <a:ext cx="2700337"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Twentieth Century"/>
                <a:ea typeface="Twentieth Century"/>
                <a:cs typeface="Twentieth Century"/>
                <a:sym typeface="Twentieth Century"/>
              </a:rPr>
              <a:t>L - Listen actively</a:t>
            </a:r>
            <a:endParaRPr/>
          </a:p>
          <a:p>
            <a:pPr indent="0" lvl="0" marL="0" marR="0" rtl="0" algn="l">
              <a:spcBef>
                <a:spcPts val="0"/>
              </a:spcBef>
              <a:spcAft>
                <a:spcPts val="0"/>
              </a:spcAft>
              <a:buNone/>
            </a:pPr>
            <a:r>
              <a:rPr lang="en-US" sz="2000">
                <a:solidFill>
                  <a:schemeClr val="lt1"/>
                </a:solidFill>
                <a:latin typeface="Twentieth Century"/>
                <a:ea typeface="Twentieth Century"/>
                <a:cs typeface="Twentieth Century"/>
                <a:sym typeface="Twentieth Century"/>
              </a:rPr>
              <a:t>E - Eliminate distractions</a:t>
            </a:r>
            <a:endParaRPr/>
          </a:p>
          <a:p>
            <a:pPr indent="0" lvl="0" marL="0" marR="0" rtl="0" algn="l">
              <a:spcBef>
                <a:spcPts val="0"/>
              </a:spcBef>
              <a:spcAft>
                <a:spcPts val="0"/>
              </a:spcAft>
              <a:buNone/>
            </a:pPr>
            <a:r>
              <a:rPr lang="en-US" sz="2000">
                <a:solidFill>
                  <a:schemeClr val="lt1"/>
                </a:solidFill>
                <a:latin typeface="Twentieth Century"/>
                <a:ea typeface="Twentieth Century"/>
                <a:cs typeface="Twentieth Century"/>
                <a:sym typeface="Twentieth Century"/>
              </a:rPr>
              <a:t>A - Ask questions</a:t>
            </a:r>
            <a:endParaRPr/>
          </a:p>
          <a:p>
            <a:pPr indent="0" lvl="0" marL="0" marR="0" rtl="0" algn="l">
              <a:spcBef>
                <a:spcPts val="0"/>
              </a:spcBef>
              <a:spcAft>
                <a:spcPts val="0"/>
              </a:spcAft>
              <a:buNone/>
            </a:pPr>
            <a:r>
              <a:rPr lang="en-US" sz="2000">
                <a:solidFill>
                  <a:schemeClr val="lt1"/>
                </a:solidFill>
                <a:latin typeface="Twentieth Century"/>
                <a:ea typeface="Twentieth Century"/>
                <a:cs typeface="Twentieth Century"/>
                <a:sym typeface="Twentieth Century"/>
              </a:rPr>
              <a:t>P - Paraphrase</a:t>
            </a:r>
            <a:endParaRPr/>
          </a:p>
        </p:txBody>
      </p:sp>
      <p:pic>
        <p:nvPicPr>
          <p:cNvPr descr="What Happens To Your Body When You Eat Peas | Eat This Not That" id="333" name="Google Shape;333;p28"/>
          <p:cNvPicPr preferRelativeResize="0"/>
          <p:nvPr/>
        </p:nvPicPr>
        <p:blipFill rotWithShape="1">
          <a:blip r:embed="rId6">
            <a:alphaModFix/>
          </a:blip>
          <a:srcRect b="0" l="0" r="0" t="0"/>
          <a:stretch/>
        </p:blipFill>
        <p:spPr>
          <a:xfrm>
            <a:off x="1272415" y="4646422"/>
            <a:ext cx="2741901" cy="2008310"/>
          </a:xfrm>
          <a:prstGeom prst="rect">
            <a:avLst/>
          </a:prstGeom>
          <a:noFill/>
          <a:ln>
            <a:noFill/>
          </a:ln>
        </p:spPr>
      </p:pic>
      <p:sp>
        <p:nvSpPr>
          <p:cNvPr id="334" name="Google Shape;334;p28"/>
          <p:cNvSpPr txBox="1"/>
          <p:nvPr/>
        </p:nvSpPr>
        <p:spPr>
          <a:xfrm>
            <a:off x="4014316" y="4988857"/>
            <a:ext cx="2650837"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Twentieth Century"/>
                <a:ea typeface="Twentieth Century"/>
                <a:cs typeface="Twentieth Century"/>
                <a:sym typeface="Twentieth Century"/>
              </a:rPr>
              <a:t>P – Preparation</a:t>
            </a:r>
            <a:endParaRPr/>
          </a:p>
          <a:p>
            <a:pPr indent="0" lvl="0" marL="0" marR="0" rtl="0" algn="l">
              <a:spcBef>
                <a:spcPts val="0"/>
              </a:spcBef>
              <a:spcAft>
                <a:spcPts val="0"/>
              </a:spcAft>
              <a:buNone/>
            </a:pPr>
            <a:r>
              <a:rPr lang="en-US" sz="2000">
                <a:solidFill>
                  <a:schemeClr val="lt1"/>
                </a:solidFill>
                <a:latin typeface="Twentieth Century"/>
                <a:ea typeface="Twentieth Century"/>
                <a:cs typeface="Twentieth Century"/>
                <a:sym typeface="Twentieth Century"/>
              </a:rPr>
              <a:t>E – Energy Conservation</a:t>
            </a:r>
            <a:endParaRPr/>
          </a:p>
          <a:p>
            <a:pPr indent="0" lvl="0" marL="0" marR="0" rtl="0" algn="l">
              <a:spcBef>
                <a:spcPts val="0"/>
              </a:spcBef>
              <a:spcAft>
                <a:spcPts val="0"/>
              </a:spcAft>
              <a:buNone/>
            </a:pPr>
            <a:r>
              <a:rPr lang="en-US" sz="2000">
                <a:solidFill>
                  <a:schemeClr val="lt1"/>
                </a:solidFill>
                <a:latin typeface="Twentieth Century"/>
                <a:ea typeface="Twentieth Century"/>
                <a:cs typeface="Twentieth Century"/>
                <a:sym typeface="Twentieth Century"/>
              </a:rPr>
              <a:t>A – Active Effort</a:t>
            </a:r>
            <a:endParaRPr/>
          </a:p>
          <a:p>
            <a:pPr indent="0" lvl="0" marL="0" marR="0" rtl="0" algn="l">
              <a:spcBef>
                <a:spcPts val="0"/>
              </a:spcBef>
              <a:spcAft>
                <a:spcPts val="0"/>
              </a:spcAft>
              <a:buNone/>
            </a:pPr>
            <a:r>
              <a:rPr lang="en-US" sz="2000">
                <a:solidFill>
                  <a:schemeClr val="lt1"/>
                </a:solidFill>
                <a:latin typeface="Twentieth Century"/>
                <a:ea typeface="Twentieth Century"/>
                <a:cs typeface="Twentieth Century"/>
                <a:sym typeface="Twentieth Century"/>
              </a:rPr>
              <a:t>S – Self-talk</a:t>
            </a:r>
            <a:endParaRPr/>
          </a:p>
        </p:txBody>
      </p:sp>
      <p:pic>
        <p:nvPicPr>
          <p:cNvPr descr="10 best calendar apps for Android - Android Authority" id="335" name="Google Shape;335;p28"/>
          <p:cNvPicPr preferRelativeResize="0"/>
          <p:nvPr/>
        </p:nvPicPr>
        <p:blipFill rotWithShape="1">
          <a:blip r:embed="rId7">
            <a:alphaModFix/>
          </a:blip>
          <a:srcRect b="0" l="0" r="0" t="0"/>
          <a:stretch/>
        </p:blipFill>
        <p:spPr>
          <a:xfrm>
            <a:off x="1373476" y="203267"/>
            <a:ext cx="4212936" cy="2372284"/>
          </a:xfrm>
          <a:prstGeom prst="rect">
            <a:avLst/>
          </a:prstGeom>
          <a:noFill/>
          <a:ln>
            <a:noFill/>
          </a:ln>
        </p:spPr>
      </p:pic>
      <p:pic>
        <p:nvPicPr>
          <p:cNvPr descr="Blueline Daily Planners" id="336" name="Google Shape;336;p28"/>
          <p:cNvPicPr preferRelativeResize="0"/>
          <p:nvPr/>
        </p:nvPicPr>
        <p:blipFill rotWithShape="1">
          <a:blip r:embed="rId8">
            <a:alphaModFix/>
          </a:blip>
          <a:srcRect b="0" l="0" r="0" t="0"/>
          <a:stretch/>
        </p:blipFill>
        <p:spPr>
          <a:xfrm>
            <a:off x="5905646" y="953511"/>
            <a:ext cx="2143125" cy="2143125"/>
          </a:xfrm>
          <a:prstGeom prst="rect">
            <a:avLst/>
          </a:prstGeom>
          <a:noFill/>
          <a:ln>
            <a:noFill/>
          </a:ln>
        </p:spPr>
      </p:pic>
      <p:pic>
        <p:nvPicPr>
          <p:cNvPr descr="Be SMART About Your Goal Setting – Business Advisor and Executive Coach -  Doug Thorpe" id="337" name="Google Shape;337;p28"/>
          <p:cNvPicPr preferRelativeResize="0"/>
          <p:nvPr/>
        </p:nvPicPr>
        <p:blipFill rotWithShape="1">
          <a:blip r:embed="rId9">
            <a:alphaModFix/>
          </a:blip>
          <a:srcRect b="0" l="0" r="0" t="0"/>
          <a:stretch/>
        </p:blipFill>
        <p:spPr>
          <a:xfrm>
            <a:off x="6665153" y="4390224"/>
            <a:ext cx="4762501" cy="2181448"/>
          </a:xfrm>
          <a:prstGeom prst="rect">
            <a:avLst/>
          </a:prstGeom>
          <a:noFill/>
          <a:ln>
            <a:noFill/>
          </a:ln>
        </p:spPr>
      </p:pic>
      <p:sp>
        <p:nvSpPr>
          <p:cNvPr id="338" name="Google Shape;338;p28"/>
          <p:cNvSpPr txBox="1"/>
          <p:nvPr/>
        </p:nvSpPr>
        <p:spPr>
          <a:xfrm>
            <a:off x="5239697" y="3608743"/>
            <a:ext cx="773607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rgbClr val="8E2EB1"/>
                </a:solidFill>
                <a:latin typeface="Baumans"/>
                <a:ea typeface="Baumans"/>
                <a:cs typeface="Baumans"/>
                <a:sym typeface="Baumans"/>
              </a:rPr>
              <a:t>D</a:t>
            </a:r>
            <a:r>
              <a:rPr b="1" lang="en-US" sz="2400">
                <a:solidFill>
                  <a:srgbClr val="8E2EB1"/>
                </a:solidFill>
                <a:latin typeface="Baumans"/>
                <a:ea typeface="Baumans"/>
                <a:cs typeface="Baumans"/>
                <a:sym typeface="Baumans"/>
              </a:rPr>
              <a:t>efine </a:t>
            </a:r>
            <a:r>
              <a:rPr b="1" lang="en-US" sz="2400" u="sng">
                <a:solidFill>
                  <a:srgbClr val="8E2EB1"/>
                </a:solidFill>
                <a:latin typeface="Baumans"/>
                <a:ea typeface="Baumans"/>
                <a:cs typeface="Baumans"/>
                <a:sym typeface="Baumans"/>
              </a:rPr>
              <a:t>B</a:t>
            </a:r>
            <a:r>
              <a:rPr b="1" lang="en-US" sz="2400">
                <a:solidFill>
                  <a:srgbClr val="8E2EB1"/>
                </a:solidFill>
                <a:latin typeface="Baumans"/>
                <a:ea typeface="Baumans"/>
                <a:cs typeface="Baumans"/>
                <a:sym typeface="Baumans"/>
              </a:rPr>
              <a:t>rainstorm </a:t>
            </a:r>
            <a:r>
              <a:rPr b="1" lang="en-US" sz="2400" u="sng">
                <a:solidFill>
                  <a:srgbClr val="8E2EB1"/>
                </a:solidFill>
                <a:latin typeface="Baumans"/>
                <a:ea typeface="Baumans"/>
                <a:cs typeface="Baumans"/>
                <a:sym typeface="Baumans"/>
              </a:rPr>
              <a:t>E</a:t>
            </a:r>
            <a:r>
              <a:rPr b="1" lang="en-US" sz="2400">
                <a:solidFill>
                  <a:srgbClr val="8E2EB1"/>
                </a:solidFill>
                <a:latin typeface="Baumans"/>
                <a:ea typeface="Baumans"/>
                <a:cs typeface="Baumans"/>
                <a:sym typeface="Baumans"/>
              </a:rPr>
              <a:t>valuate </a:t>
            </a:r>
            <a:r>
              <a:rPr b="1" lang="en-US" sz="2400" u="sng">
                <a:solidFill>
                  <a:srgbClr val="8E2EB1"/>
                </a:solidFill>
                <a:latin typeface="Baumans"/>
                <a:ea typeface="Baumans"/>
                <a:cs typeface="Baumans"/>
                <a:sym typeface="Baumans"/>
              </a:rPr>
              <a:t>S</a:t>
            </a:r>
            <a:r>
              <a:rPr b="1" lang="en-US" sz="2400">
                <a:solidFill>
                  <a:srgbClr val="8E2EB1"/>
                </a:solidFill>
                <a:latin typeface="Baumans"/>
                <a:ea typeface="Baumans"/>
                <a:cs typeface="Baumans"/>
                <a:sym typeface="Baumans"/>
              </a:rPr>
              <a:t>elect </a:t>
            </a:r>
            <a:r>
              <a:rPr b="1" lang="en-US" sz="2400" u="sng">
                <a:solidFill>
                  <a:srgbClr val="8E2EB1"/>
                </a:solidFill>
                <a:latin typeface="Baumans"/>
                <a:ea typeface="Baumans"/>
                <a:cs typeface="Baumans"/>
                <a:sym typeface="Baumans"/>
              </a:rPr>
              <a:t>T</a:t>
            </a:r>
            <a:r>
              <a:rPr b="1" lang="en-US" sz="2400">
                <a:solidFill>
                  <a:srgbClr val="8E2EB1"/>
                </a:solidFill>
                <a:latin typeface="Baumans"/>
                <a:ea typeface="Baumans"/>
                <a:cs typeface="Baumans"/>
                <a:sym typeface="Baumans"/>
              </a:rPr>
              <a:t>ry </a:t>
            </a:r>
            <a:r>
              <a:rPr b="1" lang="en-US" sz="2400" u="sng">
                <a:solidFill>
                  <a:srgbClr val="8E2EB1"/>
                </a:solidFill>
                <a:latin typeface="Baumans"/>
                <a:ea typeface="Baumans"/>
                <a:cs typeface="Baumans"/>
                <a:sym typeface="Baumans"/>
              </a:rPr>
              <a:t>E</a:t>
            </a:r>
            <a:r>
              <a:rPr b="1" lang="en-US" sz="2400">
                <a:solidFill>
                  <a:srgbClr val="8E2EB1"/>
                </a:solidFill>
                <a:latin typeface="Baumans"/>
                <a:ea typeface="Baumans"/>
                <a:cs typeface="Baumans"/>
                <a:sym typeface="Baumans"/>
              </a:rPr>
              <a:t>valuate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9"/>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US">
                <a:solidFill>
                  <a:schemeClr val="dk1"/>
                </a:solidFill>
              </a:rPr>
              <a:t>CASE STUDY - OUTCOMES</a:t>
            </a:r>
            <a:endParaRPr/>
          </a:p>
        </p:txBody>
      </p:sp>
      <p:sp>
        <p:nvSpPr>
          <p:cNvPr id="345" name="Google Shape;345;p29"/>
          <p:cNvSpPr txBox="1"/>
          <p:nvPr>
            <p:ph idx="1" type="body"/>
          </p:nvPr>
        </p:nvSpPr>
        <p:spPr>
          <a:xfrm>
            <a:off x="1141412" y="2249486"/>
            <a:ext cx="9905999" cy="4432667"/>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20000"/>
              </a:lnSpc>
              <a:spcBef>
                <a:spcPts val="0"/>
              </a:spcBef>
              <a:spcAft>
                <a:spcPts val="0"/>
              </a:spcAft>
              <a:buClr>
                <a:schemeClr val="lt1"/>
              </a:buClr>
              <a:buSzPts val="3000"/>
              <a:buChar char="●"/>
            </a:pPr>
            <a:r>
              <a:rPr lang="en-US"/>
              <a:t>Veteran achieved all therapy goals </a:t>
            </a:r>
            <a:endParaRPr/>
          </a:p>
          <a:p>
            <a:pPr indent="-228600" lvl="1" marL="685800" rtl="0" algn="l">
              <a:lnSpc>
                <a:spcPct val="120000"/>
              </a:lnSpc>
              <a:spcBef>
                <a:spcPts val="500"/>
              </a:spcBef>
              <a:spcAft>
                <a:spcPts val="0"/>
              </a:spcAft>
              <a:buClr>
                <a:schemeClr val="lt1"/>
              </a:buClr>
              <a:buSzPts val="2500"/>
              <a:buChar char="○"/>
            </a:pPr>
            <a:r>
              <a:rPr lang="en-US"/>
              <a:t>	medication planner and day planner to manage appointments and take notes</a:t>
            </a:r>
            <a:endParaRPr/>
          </a:p>
          <a:p>
            <a:pPr indent="-228600" lvl="0" marL="228600" rtl="0" algn="l">
              <a:lnSpc>
                <a:spcPct val="120000"/>
              </a:lnSpc>
              <a:spcBef>
                <a:spcPts val="1000"/>
              </a:spcBef>
              <a:spcAft>
                <a:spcPts val="0"/>
              </a:spcAft>
              <a:buClr>
                <a:schemeClr val="lt1"/>
              </a:buClr>
              <a:buSzPts val="3000"/>
              <a:buChar char="●"/>
            </a:pPr>
            <a:r>
              <a:rPr lang="en-US"/>
              <a:t>Veteran reported seeing a change in his thinking skills since admission. He reported being "amazed" at how "powerful" internal and external memory strategies can be. He was impressed with his reduction in self-reported cognitive problems on a cognitive questionnaire. He was proud of himself.</a:t>
            </a:r>
            <a:endParaRPr/>
          </a:p>
          <a:p>
            <a:pPr indent="-228600" lvl="0" marL="228600" rtl="0" algn="l">
              <a:lnSpc>
                <a:spcPct val="120000"/>
              </a:lnSpc>
              <a:spcBef>
                <a:spcPts val="1000"/>
              </a:spcBef>
              <a:spcAft>
                <a:spcPts val="1600"/>
              </a:spcAft>
              <a:buClr>
                <a:schemeClr val="lt1"/>
              </a:buClr>
              <a:buSzPts val="3000"/>
              <a:buChar char="●"/>
            </a:pPr>
            <a:r>
              <a:rPr lang="en-US"/>
              <a:t> Recommended outpatient speech therapy services (good candidate given motivation and success so far, employment and school).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95959"/>
              </a:buClr>
              <a:buSzPts val="3600"/>
              <a:buFont typeface="Twentieth Century"/>
              <a:buNone/>
            </a:pPr>
            <a:r>
              <a:rPr lang="en-US">
                <a:solidFill>
                  <a:srgbClr val="595959"/>
                </a:solidFill>
              </a:rPr>
              <a:t>OBJECTIVES</a:t>
            </a:r>
            <a:endParaRPr/>
          </a:p>
        </p:txBody>
      </p:sp>
      <p:sp>
        <p:nvSpPr>
          <p:cNvPr id="131" name="Google Shape;131;p3"/>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US"/>
              <a:t>Identify signs of psychological trauma </a:t>
            </a:r>
            <a:endParaRPr/>
          </a:p>
          <a:p>
            <a:pPr indent="-228600" lvl="0" marL="228600" rtl="0" algn="l">
              <a:lnSpc>
                <a:spcPct val="120000"/>
              </a:lnSpc>
              <a:spcBef>
                <a:spcPts val="1000"/>
              </a:spcBef>
              <a:spcAft>
                <a:spcPts val="0"/>
              </a:spcAft>
              <a:buClr>
                <a:schemeClr val="lt1"/>
              </a:buClr>
              <a:buSzPts val="3000"/>
              <a:buChar char="●"/>
            </a:pPr>
            <a:r>
              <a:rPr lang="en-US"/>
              <a:t>Describe how mental health issues including PTSD can negatively impact cognitive functioning</a:t>
            </a:r>
            <a:endParaRPr/>
          </a:p>
          <a:p>
            <a:pPr indent="-228600" lvl="0" marL="228600" rtl="0" algn="l">
              <a:lnSpc>
                <a:spcPct val="120000"/>
              </a:lnSpc>
              <a:spcBef>
                <a:spcPts val="1000"/>
              </a:spcBef>
              <a:spcAft>
                <a:spcPts val="0"/>
              </a:spcAft>
              <a:buClr>
                <a:schemeClr val="lt1"/>
              </a:buClr>
              <a:buSzPts val="3000"/>
              <a:buChar char="●"/>
            </a:pPr>
            <a:r>
              <a:rPr lang="en-US"/>
              <a:t>Identify and describe principles of trauma-informed care</a:t>
            </a:r>
            <a:endParaRPr/>
          </a:p>
          <a:p>
            <a:pPr indent="-228600" lvl="0" marL="228600" rtl="0" algn="l">
              <a:lnSpc>
                <a:spcPct val="120000"/>
              </a:lnSpc>
              <a:spcBef>
                <a:spcPts val="1000"/>
              </a:spcBef>
              <a:spcAft>
                <a:spcPts val="1600"/>
              </a:spcAft>
              <a:buClr>
                <a:schemeClr val="lt1"/>
              </a:buClr>
              <a:buSzPts val="3000"/>
              <a:buChar char="●"/>
            </a:pPr>
            <a:r>
              <a:rPr lang="en-US"/>
              <a:t>Identify resources for mental health services for yourself and others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0"/>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US">
                <a:solidFill>
                  <a:schemeClr val="dk1"/>
                </a:solidFill>
              </a:rPr>
              <a:t>A SAMPLE OF RECENT PTSD/TBI RESIDENTS</a:t>
            </a:r>
            <a:endParaRPr/>
          </a:p>
        </p:txBody>
      </p:sp>
      <p:sp>
        <p:nvSpPr>
          <p:cNvPr id="351" name="Google Shape;351;p30"/>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120000"/>
              </a:lnSpc>
              <a:spcBef>
                <a:spcPts val="0"/>
              </a:spcBef>
              <a:spcAft>
                <a:spcPts val="0"/>
              </a:spcAft>
              <a:buClr>
                <a:schemeClr val="lt1"/>
              </a:buClr>
              <a:buSzPts val="3000"/>
              <a:buChar char="●"/>
            </a:pPr>
            <a:r>
              <a:rPr lang="en-US"/>
              <a:t>A sample of 320 Veterans who participate in the PTSD/TBI Residential Program</a:t>
            </a:r>
            <a:endParaRPr/>
          </a:p>
          <a:p>
            <a:pPr indent="-228600" lvl="0" marL="228600" rtl="0" algn="l">
              <a:lnSpc>
                <a:spcPct val="120000"/>
              </a:lnSpc>
              <a:spcBef>
                <a:spcPts val="1000"/>
              </a:spcBef>
              <a:spcAft>
                <a:spcPts val="0"/>
              </a:spcAft>
              <a:buClr>
                <a:schemeClr val="lt1"/>
              </a:buClr>
              <a:buSzPts val="3000"/>
              <a:buChar char="●"/>
            </a:pPr>
            <a:r>
              <a:rPr lang="en-US"/>
              <a:t>Average age = 39.2</a:t>
            </a:r>
            <a:endParaRPr/>
          </a:p>
          <a:p>
            <a:pPr indent="-228600" lvl="0" marL="228600" rtl="0" algn="l">
              <a:lnSpc>
                <a:spcPct val="120000"/>
              </a:lnSpc>
              <a:spcBef>
                <a:spcPts val="1000"/>
              </a:spcBef>
              <a:spcAft>
                <a:spcPts val="0"/>
              </a:spcAft>
              <a:buClr>
                <a:schemeClr val="lt1"/>
              </a:buClr>
              <a:buSzPts val="3000"/>
              <a:buChar char="●"/>
            </a:pPr>
            <a:r>
              <a:rPr lang="en-US"/>
              <a:t>Ethnicity:</a:t>
            </a:r>
            <a:endParaRPr/>
          </a:p>
          <a:p>
            <a:pPr indent="-228600" lvl="1" marL="685800" rtl="0" algn="l">
              <a:lnSpc>
                <a:spcPct val="120000"/>
              </a:lnSpc>
              <a:spcBef>
                <a:spcPts val="500"/>
              </a:spcBef>
              <a:spcAft>
                <a:spcPts val="0"/>
              </a:spcAft>
              <a:buClr>
                <a:schemeClr val="lt1"/>
              </a:buClr>
              <a:buSzPts val="2500"/>
              <a:buChar char="○"/>
            </a:pPr>
            <a:r>
              <a:rPr lang="en-US"/>
              <a:t>Caucasian: 	82.5%</a:t>
            </a:r>
            <a:endParaRPr/>
          </a:p>
          <a:p>
            <a:pPr indent="-228600" lvl="1" marL="685800" rtl="0" algn="l">
              <a:lnSpc>
                <a:spcPct val="120000"/>
              </a:lnSpc>
              <a:spcBef>
                <a:spcPts val="500"/>
              </a:spcBef>
              <a:spcAft>
                <a:spcPts val="0"/>
              </a:spcAft>
              <a:buClr>
                <a:schemeClr val="lt1"/>
              </a:buClr>
              <a:buSzPts val="2500"/>
              <a:buChar char="○"/>
            </a:pPr>
            <a:r>
              <a:rPr lang="en-US"/>
              <a:t>African American: 	10.2%</a:t>
            </a:r>
            <a:endParaRPr/>
          </a:p>
          <a:p>
            <a:pPr indent="-228600" lvl="1" marL="685800" rtl="0" algn="l">
              <a:lnSpc>
                <a:spcPct val="120000"/>
              </a:lnSpc>
              <a:spcBef>
                <a:spcPts val="500"/>
              </a:spcBef>
              <a:spcAft>
                <a:spcPts val="1600"/>
              </a:spcAft>
              <a:buClr>
                <a:schemeClr val="lt1"/>
              </a:buClr>
              <a:buSzPts val="2500"/>
              <a:buChar char="○"/>
            </a:pPr>
            <a:r>
              <a:rPr lang="en-US"/>
              <a:t>Other:		7.3%</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1"/>
          <p:cNvSpPr txBox="1"/>
          <p:nvPr>
            <p:ph type="title"/>
          </p:nvPr>
        </p:nvSpPr>
        <p:spPr>
          <a:xfrm>
            <a:off x="1141413" y="536714"/>
            <a:ext cx="9905998" cy="120263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US">
                <a:solidFill>
                  <a:schemeClr val="dk1"/>
                </a:solidFill>
              </a:rPr>
              <a:t>SERVICE ERA</a:t>
            </a:r>
            <a:endParaRPr/>
          </a:p>
        </p:txBody>
      </p:sp>
      <p:graphicFrame>
        <p:nvGraphicFramePr>
          <p:cNvPr id="357" name="Google Shape;357;p31"/>
          <p:cNvGraphicFramePr/>
          <p:nvPr/>
        </p:nvGraphicFramePr>
        <p:xfrm>
          <a:off x="1141413" y="1570383"/>
          <a:ext cx="9906000" cy="4999382"/>
        </p:xfrm>
        <a:graphic>
          <a:graphicData uri="http://schemas.openxmlformats.org/drawingml/2006/chart">
            <c:chart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PRE AND POST DATA FOR RESIDENTIAL PROGRAMS</a:t>
            </a:r>
            <a:endParaRPr/>
          </a:p>
        </p:txBody>
      </p:sp>
      <p:pic>
        <p:nvPicPr>
          <p:cNvPr id="364" name="Google Shape;364;p32"/>
          <p:cNvPicPr preferRelativeResize="0"/>
          <p:nvPr>
            <p:ph idx="1" type="body"/>
          </p:nvPr>
        </p:nvPicPr>
        <p:blipFill rotWithShape="1">
          <a:blip r:embed="rId3">
            <a:alphaModFix/>
          </a:blip>
          <a:srcRect b="0" l="0" r="0" t="0"/>
          <a:stretch/>
        </p:blipFill>
        <p:spPr>
          <a:xfrm>
            <a:off x="1935915" y="1"/>
            <a:ext cx="8298604"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3"/>
          <p:cNvSpPr txBox="1"/>
          <p:nvPr>
            <p:ph type="title"/>
          </p:nvPr>
        </p:nvSpPr>
        <p:spPr>
          <a:xfrm>
            <a:off x="1141413" y="618518"/>
            <a:ext cx="9905998" cy="120034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US">
                <a:solidFill>
                  <a:schemeClr val="dk1"/>
                </a:solidFill>
              </a:rPr>
              <a:t>PTSD OUTCOMES</a:t>
            </a:r>
            <a:endParaRPr/>
          </a:p>
        </p:txBody>
      </p:sp>
      <p:pic>
        <p:nvPicPr>
          <p:cNvPr id="370" name="Google Shape;370;p33"/>
          <p:cNvPicPr preferRelativeResize="0"/>
          <p:nvPr>
            <p:ph idx="1" type="body"/>
          </p:nvPr>
        </p:nvPicPr>
        <p:blipFill rotWithShape="1">
          <a:blip r:embed="rId3">
            <a:alphaModFix/>
          </a:blip>
          <a:srcRect b="0" l="0" r="0" t="0"/>
          <a:stretch/>
        </p:blipFill>
        <p:spPr>
          <a:xfrm>
            <a:off x="2249905" y="1948069"/>
            <a:ext cx="7050505" cy="429141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4"/>
          <p:cNvSpPr txBox="1"/>
          <p:nvPr>
            <p:ph type="title"/>
          </p:nvPr>
        </p:nvSpPr>
        <p:spPr>
          <a:xfrm>
            <a:off x="1143001" y="337164"/>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US">
                <a:solidFill>
                  <a:schemeClr val="dk1"/>
                </a:solidFill>
              </a:rPr>
              <a:t>TRAUMA-INFORMED CARE</a:t>
            </a:r>
            <a:endParaRPr/>
          </a:p>
        </p:txBody>
      </p:sp>
      <p:sp>
        <p:nvSpPr>
          <p:cNvPr id="377" name="Google Shape;377;p34"/>
          <p:cNvSpPr txBox="1"/>
          <p:nvPr>
            <p:ph idx="1" type="body"/>
          </p:nvPr>
        </p:nvSpPr>
        <p:spPr>
          <a:xfrm>
            <a:off x="1298836" y="1630969"/>
            <a:ext cx="9905999" cy="5227031"/>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120000"/>
              </a:lnSpc>
              <a:spcBef>
                <a:spcPts val="0"/>
              </a:spcBef>
              <a:spcAft>
                <a:spcPts val="0"/>
              </a:spcAft>
              <a:buClr>
                <a:schemeClr val="lt1"/>
              </a:buClr>
              <a:buSzPts val="3000"/>
              <a:buChar char="●"/>
            </a:pPr>
            <a:r>
              <a:rPr lang="en-US"/>
              <a:t>Care that “acknowledges the need to understand a patient’s life </a:t>
            </a:r>
            <a:r>
              <a:rPr lang="en-US" u="sng"/>
              <a:t>experiences</a:t>
            </a:r>
            <a:r>
              <a:rPr lang="en-US"/>
              <a:t> in order to deliver effective care and has the potential to improve patient engagement, treatment adherence, health outcomes, and provider and staff wellness.” – important for ALL providers</a:t>
            </a:r>
            <a:endParaRPr u="sng"/>
          </a:p>
          <a:p>
            <a:pPr indent="-228600" lvl="0" marL="228600" rtl="0" algn="l">
              <a:lnSpc>
                <a:spcPct val="120000"/>
              </a:lnSpc>
              <a:spcBef>
                <a:spcPts val="1000"/>
              </a:spcBef>
              <a:spcAft>
                <a:spcPts val="0"/>
              </a:spcAft>
              <a:buClr>
                <a:schemeClr val="lt1"/>
              </a:buClr>
              <a:buSzPts val="3000"/>
              <a:buChar char="●"/>
            </a:pPr>
            <a:r>
              <a:rPr lang="en-US"/>
              <a:t>Reframe thinking from “What’s wrong with them?” to “What happened to them?”</a:t>
            </a:r>
            <a:endParaRPr/>
          </a:p>
          <a:p>
            <a:pPr indent="-228600" lvl="0" marL="228600" rtl="0" algn="l">
              <a:lnSpc>
                <a:spcPct val="120000"/>
              </a:lnSpc>
              <a:spcBef>
                <a:spcPts val="1000"/>
              </a:spcBef>
              <a:spcAft>
                <a:spcPts val="0"/>
              </a:spcAft>
              <a:buClr>
                <a:schemeClr val="lt1"/>
              </a:buClr>
              <a:buSzPts val="3000"/>
              <a:buChar char="●"/>
            </a:pPr>
            <a:r>
              <a:rPr lang="en-US"/>
              <a:t>Up to 60% of people will experience trauma, some will have persistent trauma-related problems</a:t>
            </a:r>
            <a:endParaRPr/>
          </a:p>
          <a:p>
            <a:pPr indent="-228600" lvl="1" marL="685800" rtl="0" algn="l">
              <a:lnSpc>
                <a:spcPct val="120000"/>
              </a:lnSpc>
              <a:spcBef>
                <a:spcPts val="500"/>
              </a:spcBef>
              <a:spcAft>
                <a:spcPts val="0"/>
              </a:spcAft>
              <a:buClr>
                <a:schemeClr val="lt1"/>
              </a:buClr>
              <a:buSzPts val="2500"/>
              <a:buChar char="○"/>
            </a:pPr>
            <a:r>
              <a:rPr lang="en-US"/>
              <a:t>we are likely to meet trauma in our clinics, classrooms, and medical facilities</a:t>
            </a:r>
            <a:endParaRPr/>
          </a:p>
          <a:p>
            <a:pPr indent="0" lvl="0" marL="0" rtl="0" algn="l">
              <a:lnSpc>
                <a:spcPct val="120000"/>
              </a:lnSpc>
              <a:spcBef>
                <a:spcPts val="1000"/>
              </a:spcBef>
              <a:spcAft>
                <a:spcPts val="0"/>
              </a:spcAft>
              <a:buClr>
                <a:schemeClr val="lt1"/>
              </a:buClr>
              <a:buSzPts val="3000"/>
              <a:buNone/>
            </a:pPr>
            <a:r>
              <a:rPr lang="en-US" u="sng"/>
              <a:t>Look for signs of acute distress AND use universal precautions</a:t>
            </a:r>
            <a:endParaRPr/>
          </a:p>
          <a:p>
            <a:pPr indent="0" lvl="0" marL="0" rtl="0" algn="l">
              <a:lnSpc>
                <a:spcPct val="120000"/>
              </a:lnSpc>
              <a:spcBef>
                <a:spcPts val="1000"/>
              </a:spcBef>
              <a:spcAft>
                <a:spcPts val="1600"/>
              </a:spcAft>
              <a:buClr>
                <a:schemeClr val="lt1"/>
              </a:buClr>
              <a:buSzPts val="30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5"/>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US">
                <a:solidFill>
                  <a:schemeClr val="dk1"/>
                </a:solidFill>
              </a:rPr>
              <a:t>TRAUMA-INFORMED CARE</a:t>
            </a:r>
            <a:endParaRPr/>
          </a:p>
        </p:txBody>
      </p:sp>
      <p:sp>
        <p:nvSpPr>
          <p:cNvPr id="383" name="Google Shape;383;p35"/>
          <p:cNvSpPr txBox="1"/>
          <p:nvPr>
            <p:ph idx="1" type="body"/>
          </p:nvPr>
        </p:nvSpPr>
        <p:spPr>
          <a:xfrm>
            <a:off x="1141412" y="1909188"/>
            <a:ext cx="9905999" cy="4783014"/>
          </a:xfrm>
          <a:prstGeom prst="rect">
            <a:avLst/>
          </a:prstGeom>
          <a:noFill/>
          <a:ln>
            <a:noFill/>
          </a:ln>
        </p:spPr>
        <p:txBody>
          <a:bodyPr anchorCtr="0" anchor="t" bIns="45700" lIns="91425" spcFirstLastPara="1" rIns="91425" wrap="square" tIns="45700">
            <a:normAutofit fontScale="92500" lnSpcReduction="20000"/>
          </a:bodyPr>
          <a:lstStyle/>
          <a:p>
            <a:pPr indent="-214312" lvl="0" marL="228600" rtl="0" algn="l">
              <a:lnSpc>
                <a:spcPct val="120000"/>
              </a:lnSpc>
              <a:spcBef>
                <a:spcPts val="0"/>
              </a:spcBef>
              <a:spcAft>
                <a:spcPts val="0"/>
              </a:spcAft>
              <a:buClr>
                <a:schemeClr val="lt1"/>
              </a:buClr>
              <a:buSzPct val="125000"/>
              <a:buChar char="●"/>
            </a:pPr>
            <a:r>
              <a:rPr lang="en-US"/>
              <a:t>Signs that a patient may be experiencing acute trauma-related distress may include:</a:t>
            </a:r>
            <a:endParaRPr/>
          </a:p>
          <a:p>
            <a:pPr indent="-216693" lvl="1" marL="685800" rtl="0" algn="l">
              <a:lnSpc>
                <a:spcPct val="120000"/>
              </a:lnSpc>
              <a:spcBef>
                <a:spcPts val="500"/>
              </a:spcBef>
              <a:spcAft>
                <a:spcPts val="0"/>
              </a:spcAft>
              <a:buClr>
                <a:schemeClr val="lt1"/>
              </a:buClr>
              <a:buSzPct val="131578"/>
              <a:buChar char="○"/>
            </a:pPr>
            <a:r>
              <a:rPr lang="en-US"/>
              <a:t>Highly anxious or “jumpy.”</a:t>
            </a:r>
            <a:endParaRPr/>
          </a:p>
          <a:p>
            <a:pPr indent="-216693" lvl="1" marL="685800" rtl="0" algn="l">
              <a:lnSpc>
                <a:spcPct val="120000"/>
              </a:lnSpc>
              <a:spcBef>
                <a:spcPts val="500"/>
              </a:spcBef>
              <a:spcAft>
                <a:spcPts val="0"/>
              </a:spcAft>
              <a:buClr>
                <a:schemeClr val="lt1"/>
              </a:buClr>
              <a:buSzPct val="131578"/>
              <a:buChar char="○"/>
            </a:pPr>
            <a:r>
              <a:rPr lang="en-US"/>
              <a:t>Strong emotional reaction that doesn’t fit the situation.</a:t>
            </a:r>
            <a:endParaRPr/>
          </a:p>
          <a:p>
            <a:pPr indent="-216693" lvl="1" marL="685800" rtl="0" algn="l">
              <a:lnSpc>
                <a:spcPct val="120000"/>
              </a:lnSpc>
              <a:spcBef>
                <a:spcPts val="500"/>
              </a:spcBef>
              <a:spcAft>
                <a:spcPts val="0"/>
              </a:spcAft>
              <a:buClr>
                <a:schemeClr val="lt1"/>
              </a:buClr>
              <a:buSzPct val="131578"/>
              <a:buChar char="○"/>
            </a:pPr>
            <a:r>
              <a:rPr lang="en-US"/>
              <a:t>Tearful without clear cause.</a:t>
            </a:r>
            <a:endParaRPr/>
          </a:p>
          <a:p>
            <a:pPr indent="-216693" lvl="1" marL="685800" rtl="0" algn="l">
              <a:lnSpc>
                <a:spcPct val="120000"/>
              </a:lnSpc>
              <a:spcBef>
                <a:spcPts val="500"/>
              </a:spcBef>
              <a:spcAft>
                <a:spcPts val="0"/>
              </a:spcAft>
              <a:buClr>
                <a:schemeClr val="lt1"/>
              </a:buClr>
              <a:buSzPct val="131578"/>
              <a:buChar char="○"/>
            </a:pPr>
            <a:r>
              <a:rPr lang="en-US"/>
              <a:t>Difficulty focusing, seems to be thinking about something else.</a:t>
            </a:r>
            <a:endParaRPr/>
          </a:p>
          <a:p>
            <a:pPr indent="-216693" lvl="1" marL="685800" rtl="0" algn="l">
              <a:lnSpc>
                <a:spcPct val="120000"/>
              </a:lnSpc>
              <a:spcBef>
                <a:spcPts val="500"/>
              </a:spcBef>
              <a:spcAft>
                <a:spcPts val="0"/>
              </a:spcAft>
              <a:buClr>
                <a:schemeClr val="lt1"/>
              </a:buClr>
              <a:buSzPct val="131578"/>
              <a:buChar char="○"/>
            </a:pPr>
            <a:r>
              <a:rPr lang="en-US"/>
              <a:t>Physically withdrawn, quiet, frozen.</a:t>
            </a:r>
            <a:endParaRPr/>
          </a:p>
          <a:p>
            <a:pPr indent="-216693" lvl="1" marL="685800" rtl="0" algn="l">
              <a:lnSpc>
                <a:spcPct val="120000"/>
              </a:lnSpc>
              <a:spcBef>
                <a:spcPts val="500"/>
              </a:spcBef>
              <a:spcAft>
                <a:spcPts val="0"/>
              </a:spcAft>
              <a:buClr>
                <a:schemeClr val="lt1"/>
              </a:buClr>
              <a:buSzPct val="131578"/>
              <a:buChar char="○"/>
            </a:pPr>
            <a:r>
              <a:rPr lang="en-US"/>
              <a:t>Signs of flashback/re-experiencing.</a:t>
            </a:r>
            <a:endParaRPr/>
          </a:p>
          <a:p>
            <a:pPr indent="-214312" lvl="0" marL="228600" rtl="0" algn="l">
              <a:lnSpc>
                <a:spcPct val="120000"/>
              </a:lnSpc>
              <a:spcBef>
                <a:spcPts val="1000"/>
              </a:spcBef>
              <a:spcAft>
                <a:spcPts val="0"/>
              </a:spcAft>
              <a:buClr>
                <a:schemeClr val="lt1"/>
              </a:buClr>
              <a:buSzPct val="125000"/>
              <a:buChar char="●"/>
            </a:pPr>
            <a:r>
              <a:rPr lang="en-US"/>
              <a:t>A full chart review and interview will help to identify history of mental health issues </a:t>
            </a:r>
            <a:endParaRPr/>
          </a:p>
          <a:p>
            <a:pPr indent="-38100" lvl="0" marL="228600" rtl="0" algn="l">
              <a:lnSpc>
                <a:spcPct val="120000"/>
              </a:lnSpc>
              <a:spcBef>
                <a:spcPts val="1000"/>
              </a:spcBef>
              <a:spcAft>
                <a:spcPts val="1600"/>
              </a:spcAft>
              <a:buClr>
                <a:schemeClr val="lt1"/>
              </a:buClr>
              <a:buSzPct val="1250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US">
                <a:solidFill>
                  <a:schemeClr val="dk1"/>
                </a:solidFill>
              </a:rPr>
              <a:t>TRAUMA-INFORMED CARE</a:t>
            </a:r>
            <a:endParaRPr/>
          </a:p>
        </p:txBody>
      </p:sp>
      <p:pic>
        <p:nvPicPr>
          <p:cNvPr descr="Introduction to Health Literacy" id="389" name="Google Shape;389;p36"/>
          <p:cNvPicPr preferRelativeResize="0"/>
          <p:nvPr/>
        </p:nvPicPr>
        <p:blipFill rotWithShape="1">
          <a:blip r:embed="rId3">
            <a:alphaModFix/>
          </a:blip>
          <a:srcRect b="5098" l="0" r="-1" t="0"/>
          <a:stretch/>
        </p:blipFill>
        <p:spPr>
          <a:xfrm>
            <a:off x="1141412" y="2497720"/>
            <a:ext cx="4662140" cy="3047892"/>
          </a:xfrm>
          <a:prstGeom prst="round2DiagRect">
            <a:avLst>
              <a:gd fmla="val 4860"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pic>
      <p:sp>
        <p:nvSpPr>
          <p:cNvPr id="390" name="Google Shape;390;p36"/>
          <p:cNvSpPr txBox="1"/>
          <p:nvPr>
            <p:ph idx="1" type="body"/>
          </p:nvPr>
        </p:nvSpPr>
        <p:spPr>
          <a:xfrm>
            <a:off x="6204479" y="2249487"/>
            <a:ext cx="4844521" cy="3541714"/>
          </a:xfrm>
          <a:prstGeom prst="rect">
            <a:avLst/>
          </a:prstGeom>
          <a:noFill/>
          <a:ln>
            <a:noFill/>
          </a:ln>
        </p:spPr>
        <p:txBody>
          <a:bodyPr anchorCtr="0" anchor="ctr" bIns="45700" lIns="91425" spcFirstLastPara="1" rIns="91425" wrap="square" tIns="45700">
            <a:normAutofit lnSpcReduction="10000"/>
          </a:bodyPr>
          <a:lstStyle/>
          <a:p>
            <a:pPr indent="-228600" lvl="0" marL="228600" rtl="0" algn="l">
              <a:lnSpc>
                <a:spcPct val="120000"/>
              </a:lnSpc>
              <a:spcBef>
                <a:spcPts val="0"/>
              </a:spcBef>
              <a:spcAft>
                <a:spcPts val="0"/>
              </a:spcAft>
              <a:buClr>
                <a:schemeClr val="lt1"/>
              </a:buClr>
              <a:buSzPts val="3500"/>
              <a:buChar char="●"/>
            </a:pPr>
            <a:r>
              <a:rPr lang="en-US" sz="2800"/>
              <a:t>Universal precautions </a:t>
            </a:r>
            <a:endParaRPr/>
          </a:p>
          <a:p>
            <a:pPr indent="-228600" lvl="1" marL="685800" rtl="0" algn="l">
              <a:lnSpc>
                <a:spcPct val="120000"/>
              </a:lnSpc>
              <a:spcBef>
                <a:spcPts val="500"/>
              </a:spcBef>
              <a:spcAft>
                <a:spcPts val="0"/>
              </a:spcAft>
              <a:buClr>
                <a:schemeClr val="lt1"/>
              </a:buClr>
              <a:buSzPts val="3500"/>
              <a:buChar char="○"/>
            </a:pPr>
            <a:r>
              <a:rPr lang="en-US" sz="2800"/>
              <a:t>Assume everyone you encounter may have experienced trauma</a:t>
            </a:r>
            <a:endParaRPr/>
          </a:p>
          <a:p>
            <a:pPr indent="-228600" lvl="1" marL="685800" rtl="0" algn="l">
              <a:lnSpc>
                <a:spcPct val="120000"/>
              </a:lnSpc>
              <a:spcBef>
                <a:spcPts val="500"/>
              </a:spcBef>
              <a:spcAft>
                <a:spcPts val="1600"/>
              </a:spcAft>
              <a:buClr>
                <a:schemeClr val="lt1"/>
              </a:buClr>
              <a:buSzPts val="3500"/>
              <a:buChar char="○"/>
            </a:pPr>
            <a:r>
              <a:rPr lang="en-US" sz="2800"/>
              <a:t>Use trauma-informed principles and practices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7"/>
          <p:cNvSpPr txBox="1"/>
          <p:nvPr>
            <p:ph idx="1" type="body"/>
          </p:nvPr>
        </p:nvSpPr>
        <p:spPr>
          <a:xfrm>
            <a:off x="1127918" y="252810"/>
            <a:ext cx="3196899" cy="685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1600"/>
              </a:spcAft>
              <a:buClr>
                <a:srgbClr val="3F3F3F"/>
              </a:buClr>
              <a:buSzPts val="3000"/>
              <a:buNone/>
            </a:pPr>
            <a:r>
              <a:rPr b="1" lang="en-US" u="sng">
                <a:solidFill>
                  <a:srgbClr val="3F3F3F"/>
                </a:solidFill>
              </a:rPr>
              <a:t>LANGUAGE</a:t>
            </a:r>
            <a:endParaRPr/>
          </a:p>
        </p:txBody>
      </p:sp>
      <p:sp>
        <p:nvSpPr>
          <p:cNvPr id="397" name="Google Shape;397;p37"/>
          <p:cNvSpPr txBox="1"/>
          <p:nvPr>
            <p:ph idx="2" type="body"/>
          </p:nvPr>
        </p:nvSpPr>
        <p:spPr>
          <a:xfrm>
            <a:off x="1116082" y="1095270"/>
            <a:ext cx="3208735" cy="550992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1600"/>
              </a:spcAft>
              <a:buClr>
                <a:schemeClr val="lt1"/>
              </a:buClr>
              <a:buSzPts val="1750"/>
              <a:buNone/>
            </a:pPr>
            <a:r>
              <a:t/>
            </a:r>
            <a:endParaRPr/>
          </a:p>
        </p:txBody>
      </p:sp>
      <p:sp>
        <p:nvSpPr>
          <p:cNvPr id="398" name="Google Shape;398;p37"/>
          <p:cNvSpPr txBox="1"/>
          <p:nvPr>
            <p:ph idx="3" type="body"/>
          </p:nvPr>
        </p:nvSpPr>
        <p:spPr>
          <a:xfrm>
            <a:off x="4571202" y="252810"/>
            <a:ext cx="3184385" cy="685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1600"/>
              </a:spcAft>
              <a:buClr>
                <a:srgbClr val="3F3F3F"/>
              </a:buClr>
              <a:buSzPts val="3000"/>
              <a:buNone/>
            </a:pPr>
            <a:r>
              <a:rPr b="1" lang="en-US" u="sng">
                <a:solidFill>
                  <a:srgbClr val="3F3F3F"/>
                </a:solidFill>
              </a:rPr>
              <a:t>ENVIRONMENT</a:t>
            </a:r>
            <a:endParaRPr/>
          </a:p>
        </p:txBody>
      </p:sp>
      <p:sp>
        <p:nvSpPr>
          <p:cNvPr id="399" name="Google Shape;399;p37"/>
          <p:cNvSpPr txBox="1"/>
          <p:nvPr>
            <p:ph idx="4" type="body"/>
          </p:nvPr>
        </p:nvSpPr>
        <p:spPr>
          <a:xfrm>
            <a:off x="4504213" y="1095270"/>
            <a:ext cx="3195830" cy="550992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1600"/>
              </a:spcAft>
              <a:buClr>
                <a:schemeClr val="lt1"/>
              </a:buClr>
              <a:buSzPts val="1750"/>
              <a:buNone/>
            </a:pPr>
            <a:r>
              <a:t/>
            </a:r>
            <a:endParaRPr/>
          </a:p>
        </p:txBody>
      </p:sp>
      <p:sp>
        <p:nvSpPr>
          <p:cNvPr id="400" name="Google Shape;400;p37"/>
          <p:cNvSpPr txBox="1"/>
          <p:nvPr>
            <p:ph idx="5" type="body"/>
          </p:nvPr>
        </p:nvSpPr>
        <p:spPr>
          <a:xfrm>
            <a:off x="7852442" y="252810"/>
            <a:ext cx="3194968" cy="685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1600"/>
              </a:spcAft>
              <a:buClr>
                <a:srgbClr val="3F3F3F"/>
              </a:buClr>
              <a:buSzPts val="3000"/>
              <a:buNone/>
            </a:pPr>
            <a:r>
              <a:rPr b="1" lang="en-US" u="sng">
                <a:solidFill>
                  <a:srgbClr val="3F3F3F"/>
                </a:solidFill>
              </a:rPr>
              <a:t>OTHER CONSIDERATIONS</a:t>
            </a:r>
            <a:endParaRPr/>
          </a:p>
        </p:txBody>
      </p:sp>
      <p:sp>
        <p:nvSpPr>
          <p:cNvPr id="401" name="Google Shape;401;p37"/>
          <p:cNvSpPr txBox="1"/>
          <p:nvPr>
            <p:ph idx="6" type="body"/>
          </p:nvPr>
        </p:nvSpPr>
        <p:spPr>
          <a:xfrm>
            <a:off x="7852442" y="1095270"/>
            <a:ext cx="3194968" cy="550992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1600"/>
              </a:spcAft>
              <a:buClr>
                <a:schemeClr val="lt1"/>
              </a:buClr>
              <a:buSzPts val="1750"/>
              <a:buNone/>
            </a:pPr>
            <a:r>
              <a:t/>
            </a:r>
            <a:endParaRPr/>
          </a:p>
        </p:txBody>
      </p:sp>
      <p:sp>
        <p:nvSpPr>
          <p:cNvPr id="402" name="Google Shape;402;p37"/>
          <p:cNvSpPr/>
          <p:nvPr/>
        </p:nvSpPr>
        <p:spPr>
          <a:xfrm>
            <a:off x="1108501" y="1095270"/>
            <a:ext cx="3223896" cy="5509920"/>
          </a:xfrm>
          <a:prstGeom prst="rect">
            <a:avLst/>
          </a:prstGeom>
          <a:solidFill>
            <a:schemeClr val="accent1"/>
          </a:solidFill>
          <a:ln cap="flat" cmpd="sng" w="15875">
            <a:solidFill>
              <a:srgbClr val="7095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03" name="Google Shape;403;p37"/>
          <p:cNvSpPr txBox="1"/>
          <p:nvPr/>
        </p:nvSpPr>
        <p:spPr>
          <a:xfrm>
            <a:off x="1116082" y="1095270"/>
            <a:ext cx="3208735" cy="522328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10000"/>
              </a:lnSpc>
              <a:spcBef>
                <a:spcPts val="0"/>
              </a:spcBef>
              <a:spcAft>
                <a:spcPts val="0"/>
              </a:spcAft>
              <a:buClr>
                <a:srgbClr val="3F3F3F"/>
              </a:buClr>
              <a:buSzPts val="1600"/>
              <a:buFont typeface="Arial"/>
              <a:buChar char="•"/>
            </a:pPr>
            <a:r>
              <a:rPr b="1" lang="en-US" sz="1600">
                <a:solidFill>
                  <a:srgbClr val="3F3F3F"/>
                </a:solidFill>
                <a:latin typeface="Twentieth Century"/>
                <a:ea typeface="Twentieth Century"/>
                <a:cs typeface="Twentieth Century"/>
                <a:sym typeface="Twentieth Century"/>
              </a:rPr>
              <a:t>Say what you are going to do and why, and then ask if that’s okay</a:t>
            </a:r>
            <a:endParaRPr/>
          </a:p>
          <a:p>
            <a:pPr indent="0" lvl="0" marL="0" marR="0" rtl="0" algn="l">
              <a:lnSpc>
                <a:spcPct val="110000"/>
              </a:lnSpc>
              <a:spcBef>
                <a:spcPts val="0"/>
              </a:spcBef>
              <a:spcAft>
                <a:spcPts val="0"/>
              </a:spcAft>
              <a:buNone/>
            </a:pPr>
            <a:r>
              <a:t/>
            </a:r>
            <a:endParaRPr b="1" sz="1600">
              <a:solidFill>
                <a:srgbClr val="3F3F3F"/>
              </a:solidFill>
              <a:latin typeface="Twentieth Century"/>
              <a:ea typeface="Twentieth Century"/>
              <a:cs typeface="Twentieth Century"/>
              <a:sym typeface="Twentieth Century"/>
            </a:endParaRPr>
          </a:p>
          <a:p>
            <a:pPr indent="-285750" lvl="0" marL="285750" marR="0" rtl="0" algn="l">
              <a:lnSpc>
                <a:spcPct val="110000"/>
              </a:lnSpc>
              <a:spcBef>
                <a:spcPts val="0"/>
              </a:spcBef>
              <a:spcAft>
                <a:spcPts val="0"/>
              </a:spcAft>
              <a:buClr>
                <a:srgbClr val="3F3F3F"/>
              </a:buClr>
              <a:buSzPts val="1600"/>
              <a:buFont typeface="Arial"/>
              <a:buChar char="•"/>
            </a:pPr>
            <a:r>
              <a:rPr b="1" lang="en-US" sz="1600">
                <a:solidFill>
                  <a:srgbClr val="3F3F3F"/>
                </a:solidFill>
                <a:latin typeface="Twentieth Century"/>
                <a:ea typeface="Twentieth Century"/>
                <a:cs typeface="Twentieth Century"/>
                <a:sym typeface="Twentieth Century"/>
              </a:rPr>
              <a:t>Avoid giving orders: instead of “relax,” try “some people find it helpful to take some deep breaths at this point” </a:t>
            </a:r>
            <a:endParaRPr/>
          </a:p>
          <a:p>
            <a:pPr indent="0" lvl="0" marL="0" marR="0" rtl="0" algn="l">
              <a:lnSpc>
                <a:spcPct val="110000"/>
              </a:lnSpc>
              <a:spcBef>
                <a:spcPts val="0"/>
              </a:spcBef>
              <a:spcAft>
                <a:spcPts val="0"/>
              </a:spcAft>
              <a:buNone/>
            </a:pPr>
            <a:r>
              <a:t/>
            </a:r>
            <a:endParaRPr b="1" sz="1600">
              <a:solidFill>
                <a:srgbClr val="3F3F3F"/>
              </a:solidFill>
              <a:latin typeface="Twentieth Century"/>
              <a:ea typeface="Twentieth Century"/>
              <a:cs typeface="Twentieth Century"/>
              <a:sym typeface="Twentieth Century"/>
            </a:endParaRPr>
          </a:p>
          <a:p>
            <a:pPr indent="-285750" lvl="0" marL="285750" marR="0" rtl="0" algn="l">
              <a:lnSpc>
                <a:spcPct val="110000"/>
              </a:lnSpc>
              <a:spcBef>
                <a:spcPts val="0"/>
              </a:spcBef>
              <a:spcAft>
                <a:spcPts val="0"/>
              </a:spcAft>
              <a:buClr>
                <a:srgbClr val="3F3F3F"/>
              </a:buClr>
              <a:buSzPts val="1600"/>
              <a:buFont typeface="Arial"/>
              <a:buChar char="•"/>
            </a:pPr>
            <a:r>
              <a:rPr b="1" lang="en-US" sz="1600">
                <a:solidFill>
                  <a:srgbClr val="3F3F3F"/>
                </a:solidFill>
                <a:latin typeface="Twentieth Century"/>
                <a:ea typeface="Twentieth Century"/>
                <a:cs typeface="Twentieth Century"/>
                <a:sym typeface="Twentieth Century"/>
              </a:rPr>
              <a:t>Give choices: where to sit, therapy tasks, helps to create a sense of control </a:t>
            </a:r>
            <a:endParaRPr/>
          </a:p>
          <a:p>
            <a:pPr indent="0" lvl="0" marL="0" marR="0" rtl="0" algn="l">
              <a:lnSpc>
                <a:spcPct val="110000"/>
              </a:lnSpc>
              <a:spcBef>
                <a:spcPts val="0"/>
              </a:spcBef>
              <a:spcAft>
                <a:spcPts val="0"/>
              </a:spcAft>
              <a:buNone/>
            </a:pPr>
            <a:r>
              <a:t/>
            </a:r>
            <a:endParaRPr b="1" sz="1600">
              <a:solidFill>
                <a:srgbClr val="3F3F3F"/>
              </a:solidFill>
              <a:latin typeface="Twentieth Century"/>
              <a:ea typeface="Twentieth Century"/>
              <a:cs typeface="Twentieth Century"/>
              <a:sym typeface="Twentieth Century"/>
            </a:endParaRPr>
          </a:p>
          <a:p>
            <a:pPr indent="-285750" lvl="0" marL="285750" marR="0" rtl="0" algn="l">
              <a:lnSpc>
                <a:spcPct val="110000"/>
              </a:lnSpc>
              <a:spcBef>
                <a:spcPts val="0"/>
              </a:spcBef>
              <a:spcAft>
                <a:spcPts val="0"/>
              </a:spcAft>
              <a:buClr>
                <a:srgbClr val="3F3F3F"/>
              </a:buClr>
              <a:buSzPts val="1600"/>
              <a:buFont typeface="Arial"/>
              <a:buChar char="•"/>
            </a:pPr>
            <a:r>
              <a:rPr b="1" lang="en-US" sz="1600">
                <a:solidFill>
                  <a:srgbClr val="3F3F3F"/>
                </a:solidFill>
                <a:latin typeface="Twentieth Century"/>
                <a:ea typeface="Twentieth Century"/>
                <a:cs typeface="Twentieth Century"/>
                <a:sym typeface="Twentieth Century"/>
              </a:rPr>
              <a:t>Read body language, noticing signs of tension, fear, hypervigilance, and avoidance</a:t>
            </a:r>
            <a:endParaRPr/>
          </a:p>
          <a:p>
            <a:pPr indent="0" lvl="0" marL="0" marR="0" rtl="0" algn="l">
              <a:lnSpc>
                <a:spcPct val="110000"/>
              </a:lnSpc>
              <a:spcBef>
                <a:spcPts val="0"/>
              </a:spcBef>
              <a:spcAft>
                <a:spcPts val="0"/>
              </a:spcAft>
              <a:buNone/>
            </a:pPr>
            <a:r>
              <a:t/>
            </a:r>
            <a:endParaRPr b="1" sz="1600">
              <a:solidFill>
                <a:srgbClr val="3F3F3F"/>
              </a:solidFill>
              <a:latin typeface="Twentieth Century"/>
              <a:ea typeface="Twentieth Century"/>
              <a:cs typeface="Twentieth Century"/>
              <a:sym typeface="Twentieth Century"/>
            </a:endParaRPr>
          </a:p>
          <a:p>
            <a:pPr indent="-285750" lvl="0" marL="285750" marR="0" rtl="0" algn="l">
              <a:lnSpc>
                <a:spcPct val="110000"/>
              </a:lnSpc>
              <a:spcBef>
                <a:spcPts val="0"/>
              </a:spcBef>
              <a:spcAft>
                <a:spcPts val="0"/>
              </a:spcAft>
              <a:buClr>
                <a:srgbClr val="3F3F3F"/>
              </a:buClr>
              <a:buSzPts val="1600"/>
              <a:buFont typeface="Arial"/>
              <a:buChar char="•"/>
            </a:pPr>
            <a:r>
              <a:rPr b="1" lang="en-US" sz="1600">
                <a:solidFill>
                  <a:srgbClr val="3F3F3F"/>
                </a:solidFill>
                <a:latin typeface="Twentieth Century"/>
                <a:ea typeface="Twentieth Century"/>
                <a:cs typeface="Twentieth Century"/>
                <a:sym typeface="Twentieth Century"/>
              </a:rPr>
              <a:t>Allow the patient to share what they are comfortable sharing</a:t>
            </a:r>
            <a:endParaRPr sz="1800">
              <a:solidFill>
                <a:schemeClr val="lt1"/>
              </a:solidFill>
              <a:latin typeface="Twentieth Century"/>
              <a:ea typeface="Twentieth Century"/>
              <a:cs typeface="Twentieth Century"/>
              <a:sym typeface="Twentieth Century"/>
            </a:endParaRPr>
          </a:p>
        </p:txBody>
      </p:sp>
      <p:sp>
        <p:nvSpPr>
          <p:cNvPr id="404" name="Google Shape;404;p37"/>
          <p:cNvSpPr/>
          <p:nvPr/>
        </p:nvSpPr>
        <p:spPr>
          <a:xfrm>
            <a:off x="4515658" y="1095270"/>
            <a:ext cx="3184385" cy="5509920"/>
          </a:xfrm>
          <a:prstGeom prst="rect">
            <a:avLst/>
          </a:prstGeom>
          <a:solidFill>
            <a:srgbClr val="C2E191"/>
          </a:solidFill>
          <a:ln cap="flat" cmpd="sng" w="15875">
            <a:solidFill>
              <a:srgbClr val="7095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05" name="Google Shape;405;p37"/>
          <p:cNvSpPr txBox="1"/>
          <p:nvPr/>
        </p:nvSpPr>
        <p:spPr>
          <a:xfrm>
            <a:off x="4504017" y="1095270"/>
            <a:ext cx="3184385" cy="497366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10000"/>
              </a:lnSpc>
              <a:spcBef>
                <a:spcPts val="0"/>
              </a:spcBef>
              <a:spcAft>
                <a:spcPts val="0"/>
              </a:spcAft>
              <a:buClr>
                <a:srgbClr val="3F3F3F"/>
              </a:buClr>
              <a:buSzPts val="1600"/>
              <a:buFont typeface="Arial"/>
              <a:buChar char="•"/>
            </a:pPr>
            <a:r>
              <a:rPr b="1" lang="en-US" sz="1600">
                <a:solidFill>
                  <a:srgbClr val="3F3F3F"/>
                </a:solidFill>
                <a:latin typeface="Twentieth Century"/>
                <a:ea typeface="Twentieth Century"/>
                <a:cs typeface="Twentieth Century"/>
                <a:sym typeface="Twentieth Century"/>
              </a:rPr>
              <a:t>Good lighting and sufficient space</a:t>
            </a:r>
            <a:endParaRPr/>
          </a:p>
          <a:p>
            <a:pPr indent="0" lvl="0" marL="0" marR="0" rtl="0" algn="l">
              <a:lnSpc>
                <a:spcPct val="110000"/>
              </a:lnSpc>
              <a:spcBef>
                <a:spcPts val="0"/>
              </a:spcBef>
              <a:spcAft>
                <a:spcPts val="0"/>
              </a:spcAft>
              <a:buNone/>
            </a:pPr>
            <a:r>
              <a:t/>
            </a:r>
            <a:endParaRPr b="1" sz="1600">
              <a:solidFill>
                <a:srgbClr val="3F3F3F"/>
              </a:solidFill>
              <a:latin typeface="Twentieth Century"/>
              <a:ea typeface="Twentieth Century"/>
              <a:cs typeface="Twentieth Century"/>
              <a:sym typeface="Twentieth Century"/>
            </a:endParaRPr>
          </a:p>
          <a:p>
            <a:pPr indent="-285750" lvl="0" marL="285750" marR="0" rtl="0" algn="l">
              <a:lnSpc>
                <a:spcPct val="110000"/>
              </a:lnSpc>
              <a:spcBef>
                <a:spcPts val="0"/>
              </a:spcBef>
              <a:spcAft>
                <a:spcPts val="0"/>
              </a:spcAft>
              <a:buClr>
                <a:srgbClr val="3F3F3F"/>
              </a:buClr>
              <a:buSzPts val="1600"/>
              <a:buFont typeface="Arial"/>
              <a:buChar char="•"/>
            </a:pPr>
            <a:r>
              <a:rPr b="1" lang="en-US" sz="1600">
                <a:solidFill>
                  <a:srgbClr val="3F3F3F"/>
                </a:solidFill>
                <a:latin typeface="Twentieth Century"/>
                <a:ea typeface="Twentieth Century"/>
                <a:cs typeface="Twentieth Century"/>
                <a:sym typeface="Twentieth Century"/>
              </a:rPr>
              <a:t>Offer to open a door or adjust lighting if you notice signs of possible discomfort or distress</a:t>
            </a:r>
            <a:endParaRPr/>
          </a:p>
          <a:p>
            <a:pPr indent="0" lvl="0" marL="0" marR="0" rtl="0" algn="l">
              <a:lnSpc>
                <a:spcPct val="110000"/>
              </a:lnSpc>
              <a:spcBef>
                <a:spcPts val="0"/>
              </a:spcBef>
              <a:spcAft>
                <a:spcPts val="0"/>
              </a:spcAft>
              <a:buNone/>
            </a:pPr>
            <a:r>
              <a:t/>
            </a:r>
            <a:endParaRPr b="1" sz="1600">
              <a:solidFill>
                <a:srgbClr val="3F3F3F"/>
              </a:solidFill>
              <a:latin typeface="Twentieth Century"/>
              <a:ea typeface="Twentieth Century"/>
              <a:cs typeface="Twentieth Century"/>
              <a:sym typeface="Twentieth Century"/>
            </a:endParaRPr>
          </a:p>
          <a:p>
            <a:pPr indent="-285750" lvl="0" marL="285750" marR="0" rtl="0" algn="l">
              <a:lnSpc>
                <a:spcPct val="110000"/>
              </a:lnSpc>
              <a:spcBef>
                <a:spcPts val="0"/>
              </a:spcBef>
              <a:spcAft>
                <a:spcPts val="0"/>
              </a:spcAft>
              <a:buClr>
                <a:srgbClr val="3F3F3F"/>
              </a:buClr>
              <a:buSzPts val="1600"/>
              <a:buFont typeface="Arial"/>
              <a:buChar char="•"/>
            </a:pPr>
            <a:r>
              <a:rPr b="1" lang="en-US" sz="1600">
                <a:solidFill>
                  <a:srgbClr val="3F3F3F"/>
                </a:solidFill>
                <a:latin typeface="Twentieth Century"/>
                <a:ea typeface="Twentieth Century"/>
                <a:cs typeface="Twentieth Century"/>
                <a:sym typeface="Twentieth Century"/>
              </a:rPr>
              <a:t> Ask “Is there anything I can do to make you feel more comfortable?” allows them to indicate what they need </a:t>
            </a:r>
            <a:endParaRPr/>
          </a:p>
          <a:p>
            <a:pPr indent="0" lvl="0" marL="0" marR="0" rtl="0" algn="l">
              <a:lnSpc>
                <a:spcPct val="110000"/>
              </a:lnSpc>
              <a:spcBef>
                <a:spcPts val="0"/>
              </a:spcBef>
              <a:spcAft>
                <a:spcPts val="0"/>
              </a:spcAft>
              <a:buNone/>
            </a:pPr>
            <a:r>
              <a:t/>
            </a:r>
            <a:endParaRPr b="1" sz="1600">
              <a:solidFill>
                <a:srgbClr val="3F3F3F"/>
              </a:solidFill>
              <a:latin typeface="Twentieth Century"/>
              <a:ea typeface="Twentieth Century"/>
              <a:cs typeface="Twentieth Century"/>
              <a:sym typeface="Twentieth Century"/>
            </a:endParaRPr>
          </a:p>
          <a:p>
            <a:pPr indent="-285750" lvl="0" marL="285750" marR="0" rtl="0" algn="l">
              <a:lnSpc>
                <a:spcPct val="110000"/>
              </a:lnSpc>
              <a:spcBef>
                <a:spcPts val="0"/>
              </a:spcBef>
              <a:spcAft>
                <a:spcPts val="0"/>
              </a:spcAft>
              <a:buClr>
                <a:srgbClr val="3F3F3F"/>
              </a:buClr>
              <a:buSzPts val="1600"/>
              <a:buFont typeface="Arial"/>
              <a:buChar char="•"/>
            </a:pPr>
            <a:r>
              <a:rPr b="1" lang="en-US" sz="1600">
                <a:solidFill>
                  <a:srgbClr val="3F3F3F"/>
                </a:solidFill>
                <a:latin typeface="Twentieth Century"/>
                <a:ea typeface="Twentieth Century"/>
                <a:cs typeface="Twentieth Century"/>
                <a:sym typeface="Twentieth Century"/>
              </a:rPr>
              <a:t>Take breaks when needed: Don’t persist through an assessment or task if your patient shows signs of discomfort or distress</a:t>
            </a:r>
            <a:endParaRPr/>
          </a:p>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06" name="Google Shape;406;p37"/>
          <p:cNvSpPr/>
          <p:nvPr/>
        </p:nvSpPr>
        <p:spPr>
          <a:xfrm>
            <a:off x="7846115" y="1095270"/>
            <a:ext cx="3223476" cy="5509920"/>
          </a:xfrm>
          <a:prstGeom prst="rect">
            <a:avLst/>
          </a:prstGeom>
          <a:solidFill>
            <a:srgbClr val="D5EAB6"/>
          </a:solidFill>
          <a:ln cap="flat" cmpd="sng" w="15875">
            <a:solidFill>
              <a:srgbClr val="7095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07" name="Google Shape;407;p37"/>
          <p:cNvSpPr txBox="1"/>
          <p:nvPr/>
        </p:nvSpPr>
        <p:spPr>
          <a:xfrm>
            <a:off x="7852442" y="1095270"/>
            <a:ext cx="3231057" cy="504753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3F3F3F"/>
              </a:buClr>
              <a:buSzPts val="1600"/>
              <a:buFont typeface="Arial"/>
              <a:buChar char="•"/>
            </a:pPr>
            <a:r>
              <a:rPr b="1" lang="en-US" sz="1600">
                <a:solidFill>
                  <a:srgbClr val="3F3F3F"/>
                </a:solidFill>
                <a:latin typeface="Twentieth Century"/>
                <a:ea typeface="Twentieth Century"/>
                <a:cs typeface="Twentieth Century"/>
                <a:sym typeface="Twentieth Century"/>
              </a:rPr>
              <a:t>Avoid unexpected physical touch</a:t>
            </a:r>
            <a:endParaRPr/>
          </a:p>
          <a:p>
            <a:pPr indent="-184150" lvl="0" marL="285750" marR="0" rtl="0" algn="l">
              <a:spcBef>
                <a:spcPts val="0"/>
              </a:spcBef>
              <a:spcAft>
                <a:spcPts val="0"/>
              </a:spcAft>
              <a:buClr>
                <a:schemeClr val="lt1"/>
              </a:buClr>
              <a:buSzPts val="1600"/>
              <a:buFont typeface="Arial"/>
              <a:buNone/>
            </a:pPr>
            <a:r>
              <a:t/>
            </a:r>
            <a:endParaRPr b="1" sz="1600">
              <a:solidFill>
                <a:srgbClr val="3F3F3F"/>
              </a:solidFill>
              <a:latin typeface="Twentieth Century"/>
              <a:ea typeface="Twentieth Century"/>
              <a:cs typeface="Twentieth Century"/>
              <a:sym typeface="Twentieth Century"/>
            </a:endParaRPr>
          </a:p>
          <a:p>
            <a:pPr indent="-285750" lvl="0" marL="285750" marR="0" rtl="0" algn="l">
              <a:spcBef>
                <a:spcPts val="0"/>
              </a:spcBef>
              <a:spcAft>
                <a:spcPts val="0"/>
              </a:spcAft>
              <a:buClr>
                <a:srgbClr val="3F3F3F"/>
              </a:buClr>
              <a:buSzPts val="1600"/>
              <a:buFont typeface="Arial"/>
              <a:buChar char="•"/>
            </a:pPr>
            <a:r>
              <a:rPr b="1" lang="en-US" sz="1600">
                <a:solidFill>
                  <a:srgbClr val="3F3F3F"/>
                </a:solidFill>
                <a:latin typeface="Twentieth Century"/>
                <a:ea typeface="Twentieth Century"/>
                <a:cs typeface="Twentieth Century"/>
                <a:sym typeface="Twentieth Century"/>
              </a:rPr>
              <a:t>Be sensitive to possible cultural and gender issues </a:t>
            </a:r>
            <a:endParaRPr/>
          </a:p>
          <a:p>
            <a:pPr indent="0" lvl="0" marL="0" marR="0" rtl="0" algn="l">
              <a:spcBef>
                <a:spcPts val="0"/>
              </a:spcBef>
              <a:spcAft>
                <a:spcPts val="0"/>
              </a:spcAft>
              <a:buNone/>
            </a:pPr>
            <a:r>
              <a:t/>
            </a:r>
            <a:endParaRPr b="1" sz="1600">
              <a:solidFill>
                <a:srgbClr val="3F3F3F"/>
              </a:solidFill>
              <a:latin typeface="Twentieth Century"/>
              <a:ea typeface="Twentieth Century"/>
              <a:cs typeface="Twentieth Century"/>
              <a:sym typeface="Twentieth Century"/>
            </a:endParaRPr>
          </a:p>
          <a:p>
            <a:pPr indent="-285750" lvl="0" marL="285750" marR="0" rtl="0" algn="l">
              <a:spcBef>
                <a:spcPts val="0"/>
              </a:spcBef>
              <a:spcAft>
                <a:spcPts val="0"/>
              </a:spcAft>
              <a:buClr>
                <a:srgbClr val="3F3F3F"/>
              </a:buClr>
              <a:buSzPts val="1600"/>
              <a:buFont typeface="Arial"/>
              <a:buChar char="•"/>
            </a:pPr>
            <a:r>
              <a:rPr b="1" lang="en-US" sz="1600">
                <a:solidFill>
                  <a:srgbClr val="3F3F3F"/>
                </a:solidFill>
                <a:latin typeface="Twentieth Century"/>
                <a:ea typeface="Twentieth Century"/>
                <a:cs typeface="Twentieth Century"/>
                <a:sym typeface="Twentieth Century"/>
              </a:rPr>
              <a:t>“Have you experienced anything that makes working with me/participating in the visit difficult or scary for you?”</a:t>
            </a:r>
            <a:endParaRPr/>
          </a:p>
          <a:p>
            <a:pPr indent="0" lvl="0" marL="0" marR="0" rtl="0" algn="l">
              <a:spcBef>
                <a:spcPts val="0"/>
              </a:spcBef>
              <a:spcAft>
                <a:spcPts val="0"/>
              </a:spcAft>
              <a:buNone/>
            </a:pPr>
            <a:r>
              <a:t/>
            </a:r>
            <a:endParaRPr b="1" sz="1600">
              <a:solidFill>
                <a:srgbClr val="3F3F3F"/>
              </a:solidFill>
              <a:latin typeface="Twentieth Century"/>
              <a:ea typeface="Twentieth Century"/>
              <a:cs typeface="Twentieth Century"/>
              <a:sym typeface="Twentieth Century"/>
            </a:endParaRPr>
          </a:p>
          <a:p>
            <a:pPr indent="-285750" lvl="0" marL="285750" marR="0" rtl="0" algn="l">
              <a:spcBef>
                <a:spcPts val="0"/>
              </a:spcBef>
              <a:spcAft>
                <a:spcPts val="0"/>
              </a:spcAft>
              <a:buClr>
                <a:srgbClr val="3F3F3F"/>
              </a:buClr>
              <a:buSzPts val="1600"/>
              <a:buFont typeface="Arial"/>
              <a:buChar char="•"/>
            </a:pPr>
            <a:r>
              <a:rPr b="1" lang="en-US" sz="1600">
                <a:solidFill>
                  <a:srgbClr val="3F3F3F"/>
                </a:solidFill>
                <a:latin typeface="Twentieth Century"/>
                <a:ea typeface="Twentieth Century"/>
                <a:cs typeface="Twentieth Century"/>
                <a:sym typeface="Twentieth Century"/>
              </a:rPr>
              <a:t>Use empathy – avoid making assumptions or judgments about a patient and their behavior </a:t>
            </a:r>
            <a:endParaRPr/>
          </a:p>
          <a:p>
            <a:pPr indent="0" lvl="0" marL="0" marR="0" rtl="0" algn="l">
              <a:spcBef>
                <a:spcPts val="0"/>
              </a:spcBef>
              <a:spcAft>
                <a:spcPts val="0"/>
              </a:spcAft>
              <a:buNone/>
            </a:pPr>
            <a:r>
              <a:t/>
            </a:r>
            <a:endParaRPr b="1" sz="1600">
              <a:solidFill>
                <a:srgbClr val="3F3F3F"/>
              </a:solidFill>
              <a:latin typeface="Twentieth Century"/>
              <a:ea typeface="Twentieth Century"/>
              <a:cs typeface="Twentieth Century"/>
              <a:sym typeface="Twentieth Century"/>
            </a:endParaRPr>
          </a:p>
          <a:p>
            <a:pPr indent="-285750" lvl="0" marL="285750" marR="0" rtl="0" algn="l">
              <a:spcBef>
                <a:spcPts val="0"/>
              </a:spcBef>
              <a:spcAft>
                <a:spcPts val="0"/>
              </a:spcAft>
              <a:buClr>
                <a:srgbClr val="3F3F3F"/>
              </a:buClr>
              <a:buSzPts val="1600"/>
              <a:buFont typeface="Arial"/>
              <a:buChar char="•"/>
            </a:pPr>
            <a:r>
              <a:rPr b="1" lang="en-US" sz="1600">
                <a:solidFill>
                  <a:srgbClr val="3F3F3F"/>
                </a:solidFill>
                <a:latin typeface="Twentieth Century"/>
                <a:ea typeface="Twentieth Century"/>
                <a:cs typeface="Twentieth Century"/>
                <a:sym typeface="Twentieth Century"/>
              </a:rPr>
              <a:t>Mental health providers? With permission, share pertinent information</a:t>
            </a:r>
            <a:endParaRPr/>
          </a:p>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600"/>
              <a:buFont typeface="Twentieth Century"/>
              <a:buNone/>
            </a:pPr>
            <a:r>
              <a:rPr lang="en-US">
                <a:solidFill>
                  <a:srgbClr val="3F3F3F"/>
                </a:solidFill>
              </a:rPr>
              <a:t>CONNECTING WITH MENTAL HEALTH SERVICES</a:t>
            </a:r>
            <a:endParaRPr/>
          </a:p>
        </p:txBody>
      </p:sp>
      <p:sp>
        <p:nvSpPr>
          <p:cNvPr id="413" name="Google Shape;413;p38"/>
          <p:cNvSpPr txBox="1"/>
          <p:nvPr>
            <p:ph idx="1" type="body"/>
          </p:nvPr>
        </p:nvSpPr>
        <p:spPr>
          <a:xfrm>
            <a:off x="1141413" y="1897062"/>
            <a:ext cx="9905999" cy="4664868"/>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120000"/>
              </a:lnSpc>
              <a:spcBef>
                <a:spcPts val="0"/>
              </a:spcBef>
              <a:spcAft>
                <a:spcPts val="0"/>
              </a:spcAft>
              <a:buClr>
                <a:schemeClr val="lt1"/>
              </a:buClr>
              <a:buSzPts val="3000"/>
              <a:buChar char="●"/>
            </a:pPr>
            <a:r>
              <a:rPr lang="en-US"/>
              <a:t>Referrals for patients</a:t>
            </a:r>
            <a:endParaRPr/>
          </a:p>
          <a:p>
            <a:pPr indent="-228600" lvl="1" marL="685800" rtl="0" algn="l">
              <a:lnSpc>
                <a:spcPct val="120000"/>
              </a:lnSpc>
              <a:spcBef>
                <a:spcPts val="500"/>
              </a:spcBef>
              <a:spcAft>
                <a:spcPts val="0"/>
              </a:spcAft>
              <a:buClr>
                <a:schemeClr val="lt1"/>
              </a:buClr>
              <a:buSzPts val="2500"/>
              <a:buChar char="○"/>
            </a:pPr>
            <a:r>
              <a:rPr lang="en-US"/>
              <a:t>Get to know the mental health providers within your organization</a:t>
            </a:r>
            <a:endParaRPr/>
          </a:p>
          <a:p>
            <a:pPr indent="-228600" lvl="1" marL="685800" rtl="0" algn="l">
              <a:lnSpc>
                <a:spcPct val="120000"/>
              </a:lnSpc>
              <a:spcBef>
                <a:spcPts val="500"/>
              </a:spcBef>
              <a:spcAft>
                <a:spcPts val="0"/>
              </a:spcAft>
              <a:buClr>
                <a:schemeClr val="lt1"/>
              </a:buClr>
              <a:buSzPts val="2500"/>
              <a:buChar char="○"/>
            </a:pPr>
            <a:r>
              <a:rPr lang="en-US"/>
              <a:t>Seek recommendations and contacts from your interprofessional team</a:t>
            </a:r>
            <a:endParaRPr/>
          </a:p>
          <a:p>
            <a:pPr indent="-228600" lvl="1" marL="685800" rtl="0" algn="l">
              <a:lnSpc>
                <a:spcPct val="120000"/>
              </a:lnSpc>
              <a:spcBef>
                <a:spcPts val="500"/>
              </a:spcBef>
              <a:spcAft>
                <a:spcPts val="0"/>
              </a:spcAft>
              <a:buClr>
                <a:schemeClr val="lt1"/>
              </a:buClr>
              <a:buSzPts val="2500"/>
              <a:buChar char="○"/>
            </a:pPr>
            <a:r>
              <a:rPr lang="en-US"/>
              <a:t>Speak with the patient’s primary care provider regarding your concerns</a:t>
            </a:r>
            <a:endParaRPr/>
          </a:p>
          <a:p>
            <a:pPr indent="-228600" lvl="0" marL="228600" rtl="0" algn="l">
              <a:lnSpc>
                <a:spcPct val="120000"/>
              </a:lnSpc>
              <a:spcBef>
                <a:spcPts val="1000"/>
              </a:spcBef>
              <a:spcAft>
                <a:spcPts val="0"/>
              </a:spcAft>
              <a:buClr>
                <a:schemeClr val="lt1"/>
              </a:buClr>
              <a:buSzPts val="3000"/>
              <a:buChar char="●"/>
            </a:pPr>
            <a:r>
              <a:rPr lang="en-US"/>
              <a:t>Get mental health services for yourself</a:t>
            </a:r>
            <a:endParaRPr/>
          </a:p>
          <a:p>
            <a:pPr indent="-228600" lvl="1" marL="685800" rtl="0" algn="l">
              <a:lnSpc>
                <a:spcPct val="120000"/>
              </a:lnSpc>
              <a:spcBef>
                <a:spcPts val="500"/>
              </a:spcBef>
              <a:spcAft>
                <a:spcPts val="0"/>
              </a:spcAft>
              <a:buClr>
                <a:schemeClr val="lt1"/>
              </a:buClr>
              <a:buSzPts val="2500"/>
              <a:buChar char="○"/>
            </a:pPr>
            <a:r>
              <a:rPr lang="en-US"/>
              <a:t>Utilize mental health and wellbeing services </a:t>
            </a:r>
            <a:endParaRPr/>
          </a:p>
          <a:p>
            <a:pPr indent="0" lvl="1" marL="457200" rtl="0" algn="l">
              <a:lnSpc>
                <a:spcPct val="120000"/>
              </a:lnSpc>
              <a:spcBef>
                <a:spcPts val="500"/>
              </a:spcBef>
              <a:spcAft>
                <a:spcPts val="0"/>
              </a:spcAft>
              <a:buClr>
                <a:schemeClr val="lt1"/>
              </a:buClr>
              <a:buSzPts val="2500"/>
              <a:buNone/>
            </a:pPr>
            <a:r>
              <a:rPr lang="en-US"/>
              <a:t>   within your organization</a:t>
            </a:r>
            <a:endParaRPr/>
          </a:p>
          <a:p>
            <a:pPr indent="-228600" lvl="1" marL="685800" rtl="0" algn="l">
              <a:lnSpc>
                <a:spcPct val="120000"/>
              </a:lnSpc>
              <a:spcBef>
                <a:spcPts val="500"/>
              </a:spcBef>
              <a:spcAft>
                <a:spcPts val="0"/>
              </a:spcAft>
              <a:buClr>
                <a:schemeClr val="lt1"/>
              </a:buClr>
              <a:buSzPts val="2500"/>
              <a:buChar char="○"/>
            </a:pPr>
            <a:r>
              <a:rPr lang="en-US"/>
              <a:t>Talk to your medical providers about your concerns</a:t>
            </a:r>
            <a:endParaRPr/>
          </a:p>
          <a:p>
            <a:pPr indent="-228600" lvl="1" marL="685800" rtl="0" algn="l">
              <a:lnSpc>
                <a:spcPct val="120000"/>
              </a:lnSpc>
              <a:spcBef>
                <a:spcPts val="500"/>
              </a:spcBef>
              <a:spcAft>
                <a:spcPts val="0"/>
              </a:spcAft>
              <a:buClr>
                <a:schemeClr val="lt1"/>
              </a:buClr>
              <a:buSzPts val="2500"/>
              <a:buChar char="○"/>
            </a:pPr>
            <a:r>
              <a:rPr lang="en-US"/>
              <a:t>See resources on next slides</a:t>
            </a:r>
            <a:endParaRPr/>
          </a:p>
          <a:p>
            <a:pPr indent="0" lvl="1" marL="457200" rtl="0" algn="l">
              <a:lnSpc>
                <a:spcPct val="120000"/>
              </a:lnSpc>
              <a:spcBef>
                <a:spcPts val="500"/>
              </a:spcBef>
              <a:spcAft>
                <a:spcPts val="1600"/>
              </a:spcAft>
              <a:buClr>
                <a:schemeClr val="lt1"/>
              </a:buClr>
              <a:buSzPts val="2500"/>
              <a:buNone/>
            </a:pPr>
            <a:r>
              <a:t/>
            </a:r>
            <a:endParaRPr/>
          </a:p>
        </p:txBody>
      </p:sp>
      <p:pic>
        <p:nvPicPr>
          <p:cNvPr id="414" name="Google Shape;414;p38"/>
          <p:cNvPicPr preferRelativeResize="0"/>
          <p:nvPr/>
        </p:nvPicPr>
        <p:blipFill rotWithShape="1">
          <a:blip r:embed="rId3">
            <a:alphaModFix/>
          </a:blip>
          <a:srcRect b="0" l="0" r="0" t="0"/>
          <a:stretch/>
        </p:blipFill>
        <p:spPr>
          <a:xfrm>
            <a:off x="7581900" y="3667919"/>
            <a:ext cx="2894011" cy="289401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9"/>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600"/>
              <a:buFont typeface="Twentieth Century"/>
              <a:buNone/>
            </a:pPr>
            <a:r>
              <a:rPr lang="en-US">
                <a:solidFill>
                  <a:srgbClr val="3F3F3F"/>
                </a:solidFill>
              </a:rPr>
              <a:t>MENTAL HEALTH RESOURCES </a:t>
            </a:r>
            <a:endParaRPr/>
          </a:p>
        </p:txBody>
      </p:sp>
      <p:sp>
        <p:nvSpPr>
          <p:cNvPr id="420" name="Google Shape;420;p39"/>
          <p:cNvSpPr txBox="1"/>
          <p:nvPr>
            <p:ph idx="1" type="body"/>
          </p:nvPr>
        </p:nvSpPr>
        <p:spPr>
          <a:xfrm>
            <a:off x="1141412" y="1838848"/>
            <a:ext cx="9905999" cy="5019151"/>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20000"/>
              </a:lnSpc>
              <a:spcBef>
                <a:spcPts val="0"/>
              </a:spcBef>
              <a:spcAft>
                <a:spcPts val="0"/>
              </a:spcAft>
              <a:buClr>
                <a:schemeClr val="lt1"/>
              </a:buClr>
              <a:buSzPts val="3000"/>
              <a:buChar char="●"/>
            </a:pPr>
            <a:r>
              <a:rPr lang="en-US"/>
              <a:t>National Suicide Prevention Lifeline: </a:t>
            </a:r>
            <a:r>
              <a:rPr b="1" lang="en-US" u="sng"/>
              <a:t>800-273-8255, suicidepreventionlifeline.org/talk-to-someone-now</a:t>
            </a:r>
            <a:r>
              <a:rPr lang="en-US"/>
              <a:t>. </a:t>
            </a:r>
            <a:endParaRPr/>
          </a:p>
          <a:p>
            <a:pPr indent="-228600" lvl="1" marL="685800" rtl="0" algn="l">
              <a:lnSpc>
                <a:spcPct val="120000"/>
              </a:lnSpc>
              <a:spcBef>
                <a:spcPts val="500"/>
              </a:spcBef>
              <a:spcAft>
                <a:spcPts val="0"/>
              </a:spcAft>
              <a:buClr>
                <a:schemeClr val="lt1"/>
              </a:buClr>
              <a:buSzPts val="2500"/>
              <a:buChar char="○"/>
            </a:pPr>
            <a:r>
              <a:rPr lang="en-US"/>
              <a:t>Talk to trained crisis workers 24 hours/day, 7 days/week. Confidential, free crisis counseling and mental health referrals </a:t>
            </a:r>
            <a:endParaRPr/>
          </a:p>
          <a:p>
            <a:pPr indent="-228600" lvl="0" marL="228600" rtl="0" algn="l">
              <a:lnSpc>
                <a:spcPct val="120000"/>
              </a:lnSpc>
              <a:spcBef>
                <a:spcPts val="1000"/>
              </a:spcBef>
              <a:spcAft>
                <a:spcPts val="0"/>
              </a:spcAft>
              <a:buClr>
                <a:schemeClr val="lt1"/>
              </a:buClr>
              <a:buSzPts val="3000"/>
              <a:buChar char="●"/>
            </a:pPr>
            <a:r>
              <a:rPr lang="en-US"/>
              <a:t>Substance Abuse and Mental Health Services Administration (SAMHSA) Treatment Referral Helpline: </a:t>
            </a:r>
            <a:r>
              <a:rPr b="1" lang="en-US" u="sng"/>
              <a:t>1-877-SAMHSA7, www.samhsa.gov/find-help/national-helpline</a:t>
            </a:r>
            <a:r>
              <a:rPr lang="en-US"/>
              <a:t>. </a:t>
            </a:r>
            <a:endParaRPr/>
          </a:p>
          <a:p>
            <a:pPr indent="-228600" lvl="1" marL="685800" rtl="0" algn="l">
              <a:lnSpc>
                <a:spcPct val="120000"/>
              </a:lnSpc>
              <a:spcBef>
                <a:spcPts val="500"/>
              </a:spcBef>
              <a:spcAft>
                <a:spcPts val="0"/>
              </a:spcAft>
              <a:buClr>
                <a:schemeClr val="lt1"/>
              </a:buClr>
              <a:buSzPts val="2500"/>
              <a:buChar char="○"/>
            </a:pPr>
            <a:r>
              <a:rPr lang="en-US"/>
              <a:t>confidential, free, 24-hour information service, in English and Spanish</a:t>
            </a:r>
            <a:endParaRPr/>
          </a:p>
          <a:p>
            <a:pPr indent="-228600" lvl="1" marL="685800" rtl="0" algn="l">
              <a:lnSpc>
                <a:spcPct val="120000"/>
              </a:lnSpc>
              <a:spcBef>
                <a:spcPts val="500"/>
              </a:spcBef>
              <a:spcAft>
                <a:spcPts val="0"/>
              </a:spcAft>
              <a:buClr>
                <a:schemeClr val="lt1"/>
              </a:buClr>
              <a:buSzPts val="2500"/>
              <a:buChar char="○"/>
            </a:pPr>
            <a:r>
              <a:rPr lang="en-US"/>
              <a:t>provides referrals to local treatment facilities, support groups, and community-based organizations. Callers can also order free publications and other information. </a:t>
            </a:r>
            <a:endParaRPr/>
          </a:p>
          <a:p>
            <a:pPr indent="-38100" lvl="0" marL="228600" rtl="0" algn="l">
              <a:lnSpc>
                <a:spcPct val="120000"/>
              </a:lnSpc>
              <a:spcBef>
                <a:spcPts val="1000"/>
              </a:spcBef>
              <a:spcAft>
                <a:spcPts val="1600"/>
              </a:spcAft>
              <a:buClr>
                <a:schemeClr val="lt1"/>
              </a:buClr>
              <a:buSzPts val="3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4"/>
          <p:cNvSpPr txBox="1"/>
          <p:nvPr>
            <p:ph type="title"/>
          </p:nvPr>
        </p:nvSpPr>
        <p:spPr>
          <a:xfrm>
            <a:off x="1143001" y="283236"/>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600"/>
              <a:buFont typeface="Twentieth Century"/>
              <a:buNone/>
            </a:pPr>
            <a:r>
              <a:rPr lang="en-US">
                <a:solidFill>
                  <a:srgbClr val="3F3F3F"/>
                </a:solidFill>
              </a:rPr>
              <a:t>PSYCHOLOGICAL TRAUMA AND PTSD</a:t>
            </a:r>
            <a:endParaRPr/>
          </a:p>
        </p:txBody>
      </p:sp>
      <p:sp>
        <p:nvSpPr>
          <p:cNvPr id="138" name="Google Shape;138;p4"/>
          <p:cNvSpPr txBox="1"/>
          <p:nvPr>
            <p:ph idx="1" type="body"/>
          </p:nvPr>
        </p:nvSpPr>
        <p:spPr>
          <a:xfrm>
            <a:off x="1065213" y="1761806"/>
            <a:ext cx="9905999" cy="4608513"/>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3500"/>
              <a:buNone/>
            </a:pPr>
            <a:r>
              <a:rPr b="1" lang="en-US" sz="2800" u="sng"/>
              <a:t>Sometimes the same event that led to a traumatic brain injury (TBI) leads to psychological trauma</a:t>
            </a:r>
            <a:endParaRPr/>
          </a:p>
          <a:p>
            <a:pPr indent="-254000" lvl="0" marL="228600" rtl="0" algn="l">
              <a:lnSpc>
                <a:spcPct val="120000"/>
              </a:lnSpc>
              <a:spcBef>
                <a:spcPts val="1000"/>
              </a:spcBef>
              <a:spcAft>
                <a:spcPts val="0"/>
              </a:spcAft>
              <a:buClr>
                <a:schemeClr val="lt1"/>
              </a:buClr>
              <a:buSzPts val="4000"/>
              <a:buChar char="●"/>
            </a:pPr>
            <a:r>
              <a:rPr lang="en-US" sz="3200"/>
              <a:t>What is trauma? </a:t>
            </a:r>
            <a:endParaRPr/>
          </a:p>
          <a:p>
            <a:pPr indent="-254000" lvl="1" marL="685800" rtl="0" algn="l">
              <a:lnSpc>
                <a:spcPct val="120000"/>
              </a:lnSpc>
              <a:spcBef>
                <a:spcPts val="500"/>
              </a:spcBef>
              <a:spcAft>
                <a:spcPts val="1600"/>
              </a:spcAft>
              <a:buClr>
                <a:schemeClr val="lt1"/>
              </a:buClr>
              <a:buSzPts val="4000"/>
              <a:buChar char="○"/>
            </a:pPr>
            <a:r>
              <a:rPr lang="en-US" sz="3200"/>
              <a:t>an </a:t>
            </a:r>
            <a:r>
              <a:rPr b="1" lang="en-US" sz="3200" u="sng"/>
              <a:t>emotional response</a:t>
            </a:r>
            <a:r>
              <a:rPr b="1" lang="en-US" sz="3200"/>
              <a:t> </a:t>
            </a:r>
            <a:r>
              <a:rPr lang="en-US" sz="3200"/>
              <a:t>to an often-unexpected terrible event—one that threatens injury, death, or the physical integrity of self or others—and causes horror, terror, or helplessness at the time it occurs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0"/>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600"/>
              <a:buFont typeface="Twentieth Century"/>
              <a:buNone/>
            </a:pPr>
            <a:r>
              <a:rPr lang="en-US">
                <a:solidFill>
                  <a:srgbClr val="3F3F3F"/>
                </a:solidFill>
              </a:rPr>
              <a:t>MENTAL HEALTH RESOURCES </a:t>
            </a:r>
            <a:endParaRPr/>
          </a:p>
        </p:txBody>
      </p:sp>
      <p:sp>
        <p:nvSpPr>
          <p:cNvPr id="426" name="Google Shape;426;p40"/>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US"/>
              <a:t>Veterans Crisis Line: 1-800-273-TALK or text 838255.</a:t>
            </a:r>
            <a:endParaRPr/>
          </a:p>
          <a:p>
            <a:pPr indent="-228600" lvl="0" marL="228600" rtl="0" algn="l">
              <a:lnSpc>
                <a:spcPct val="120000"/>
              </a:lnSpc>
              <a:spcBef>
                <a:spcPts val="1000"/>
              </a:spcBef>
              <a:spcAft>
                <a:spcPts val="0"/>
              </a:spcAft>
              <a:buClr>
                <a:schemeClr val="lt1"/>
              </a:buClr>
              <a:buSzPts val="3000"/>
              <a:buChar char="●"/>
            </a:pPr>
            <a:r>
              <a:rPr lang="en-US"/>
              <a:t>Crisis Text Line: Text the word “Home” to 741-741</a:t>
            </a:r>
            <a:endParaRPr/>
          </a:p>
          <a:p>
            <a:pPr indent="-228600" lvl="0" marL="228600" rtl="0" algn="l">
              <a:lnSpc>
                <a:spcPct val="120000"/>
              </a:lnSpc>
              <a:spcBef>
                <a:spcPts val="1000"/>
              </a:spcBef>
              <a:spcAft>
                <a:spcPts val="0"/>
              </a:spcAft>
              <a:buClr>
                <a:schemeClr val="lt1"/>
              </a:buClr>
              <a:buSzPts val="3000"/>
              <a:buChar char="●"/>
            </a:pPr>
            <a:r>
              <a:rPr lang="en-US"/>
              <a:t>The Trevor Lifeline for LGBTQ Youth: 1-866-488-7386</a:t>
            </a:r>
            <a:endParaRPr/>
          </a:p>
          <a:p>
            <a:pPr indent="-228600" lvl="0" marL="228600" rtl="0" algn="l">
              <a:lnSpc>
                <a:spcPct val="120000"/>
              </a:lnSpc>
              <a:spcBef>
                <a:spcPts val="1000"/>
              </a:spcBef>
              <a:spcAft>
                <a:spcPts val="0"/>
              </a:spcAft>
              <a:buClr>
                <a:schemeClr val="lt1"/>
              </a:buClr>
              <a:buSzPts val="3000"/>
              <a:buChar char="●"/>
            </a:pPr>
            <a:r>
              <a:rPr lang="en-US"/>
              <a:t>Trans Lifeline: 1-877-565-8860</a:t>
            </a:r>
            <a:endParaRPr/>
          </a:p>
          <a:p>
            <a:pPr indent="-38100" lvl="0" marL="228600" rtl="0" algn="l">
              <a:lnSpc>
                <a:spcPct val="120000"/>
              </a:lnSpc>
              <a:spcBef>
                <a:spcPts val="1000"/>
              </a:spcBef>
              <a:spcAft>
                <a:spcPts val="1600"/>
              </a:spcAft>
              <a:buClr>
                <a:schemeClr val="lt1"/>
              </a:buClr>
              <a:buSzPts val="30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1"/>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t/>
            </a:r>
            <a:endParaRPr/>
          </a:p>
        </p:txBody>
      </p:sp>
      <p:sp>
        <p:nvSpPr>
          <p:cNvPr id="432" name="Google Shape;432;p41"/>
          <p:cNvSpPr txBox="1"/>
          <p:nvPr>
            <p:ph idx="1" type="body"/>
          </p:nvPr>
        </p:nvSpPr>
        <p:spPr>
          <a:xfrm>
            <a:off x="1141412" y="1066799"/>
            <a:ext cx="9905999" cy="5172683"/>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120000"/>
              </a:lnSpc>
              <a:spcBef>
                <a:spcPts val="0"/>
              </a:spcBef>
              <a:spcAft>
                <a:spcPts val="0"/>
              </a:spcAft>
              <a:buClr>
                <a:srgbClr val="000000"/>
              </a:buClr>
              <a:buSzPct val="125000"/>
              <a:buNone/>
            </a:pPr>
            <a:r>
              <a:rPr lang="en-US" sz="1900">
                <a:solidFill>
                  <a:srgbClr val="000000"/>
                </a:solidFill>
                <a:latin typeface="Calibri"/>
                <a:ea typeface="Calibri"/>
                <a:cs typeface="Calibri"/>
                <a:sym typeface="Calibri"/>
              </a:rPr>
              <a:t>Walter, K. H., Kiefer, S. L., &amp; Chard, K. M. (2012). Relationship between posttraumatic stress disorder and postconcussive symptom improvement after completion of a posttraumatic stress disorder/traumatic brain injury residential treatment program. </a:t>
            </a:r>
            <a:r>
              <a:rPr i="1" lang="en-US" sz="1900">
                <a:solidFill>
                  <a:srgbClr val="000000"/>
                </a:solidFill>
                <a:latin typeface="Calibri"/>
                <a:ea typeface="Calibri"/>
                <a:cs typeface="Calibri"/>
                <a:sym typeface="Calibri"/>
              </a:rPr>
              <a:t>Rehabilitation Psychology</a:t>
            </a:r>
            <a:r>
              <a:rPr lang="en-US" sz="1900">
                <a:solidFill>
                  <a:srgbClr val="000000"/>
                </a:solidFill>
                <a:latin typeface="Calibri"/>
                <a:ea typeface="Calibri"/>
                <a:cs typeface="Calibri"/>
                <a:sym typeface="Calibri"/>
              </a:rPr>
              <a:t>, </a:t>
            </a:r>
            <a:r>
              <a:rPr i="1" lang="en-US" sz="1900">
                <a:solidFill>
                  <a:srgbClr val="000000"/>
                </a:solidFill>
                <a:latin typeface="Calibri"/>
                <a:ea typeface="Calibri"/>
                <a:cs typeface="Calibri"/>
                <a:sym typeface="Calibri"/>
              </a:rPr>
              <a:t>57</a:t>
            </a:r>
            <a:r>
              <a:rPr lang="en-US" sz="1900">
                <a:solidFill>
                  <a:srgbClr val="000000"/>
                </a:solidFill>
                <a:latin typeface="Calibri"/>
                <a:ea typeface="Calibri"/>
                <a:cs typeface="Calibri"/>
                <a:sym typeface="Calibri"/>
              </a:rPr>
              <a:t>(1), 13. </a:t>
            </a:r>
            <a:r>
              <a:rPr lang="en-US" sz="1900" u="sng">
                <a:solidFill>
                  <a:srgbClr val="000000"/>
                </a:solidFill>
                <a:latin typeface="Calibri"/>
                <a:ea typeface="Calibri"/>
                <a:cs typeface="Calibri"/>
                <a:sym typeface="Calibri"/>
                <a:hlinkClick r:id="rId3">
                  <a:extLst>
                    <a:ext uri="{A12FA001-AC4F-418D-AE19-62706E023703}">
                      <ahyp:hlinkClr val="tx"/>
                    </a:ext>
                  </a:extLst>
                </a:hlinkClick>
              </a:rPr>
              <a:t>https://doi.org/10.1037/a0026254</a:t>
            </a:r>
            <a:endParaRPr sz="1900" u="sng">
              <a:solidFill>
                <a:srgbClr val="000000"/>
              </a:solidFill>
              <a:latin typeface="Calibri"/>
              <a:ea typeface="Calibri"/>
              <a:cs typeface="Calibri"/>
              <a:sym typeface="Calibri"/>
            </a:endParaRPr>
          </a:p>
          <a:p>
            <a:pPr indent="0" lvl="0" marL="0" rtl="0" algn="l">
              <a:lnSpc>
                <a:spcPct val="120000"/>
              </a:lnSpc>
              <a:spcBef>
                <a:spcPts val="1000"/>
              </a:spcBef>
              <a:spcAft>
                <a:spcPts val="0"/>
              </a:spcAft>
              <a:buClr>
                <a:srgbClr val="212121"/>
              </a:buClr>
              <a:buSzPct val="125000"/>
              <a:buNone/>
            </a:pPr>
            <a:r>
              <a:rPr lang="en-US" sz="1900">
                <a:solidFill>
                  <a:srgbClr val="212121"/>
                </a:solidFill>
                <a:latin typeface="Calibri"/>
                <a:ea typeface="Calibri"/>
                <a:cs typeface="Calibri"/>
                <a:sym typeface="Calibri"/>
              </a:rPr>
              <a:t>Stein, M. B., &amp; McAllister, T. W. (2009) Exploring</a:t>
            </a:r>
            <a:r>
              <a:rPr i="0" lang="en-US" sz="1900">
                <a:solidFill>
                  <a:srgbClr val="212121"/>
                </a:solidFill>
                <a:latin typeface="Calibri"/>
                <a:ea typeface="Calibri"/>
                <a:cs typeface="Calibri"/>
                <a:sym typeface="Calibri"/>
              </a:rPr>
              <a:t> the convergence of </a:t>
            </a:r>
            <a:r>
              <a:rPr lang="en-US" sz="1900">
                <a:solidFill>
                  <a:srgbClr val="212121"/>
                </a:solidFill>
                <a:latin typeface="Calibri"/>
                <a:ea typeface="Calibri"/>
                <a:cs typeface="Calibri"/>
                <a:sym typeface="Calibri"/>
              </a:rPr>
              <a:t>posttraumatic stress disorder and mild traumatic brain injury. The American Journal of Psychiatry, 166(7):768-76.</a:t>
            </a:r>
            <a:endParaRPr/>
          </a:p>
          <a:p>
            <a:pPr indent="0" lvl="0" marL="0" rtl="0" algn="l">
              <a:lnSpc>
                <a:spcPct val="120000"/>
              </a:lnSpc>
              <a:spcBef>
                <a:spcPts val="1000"/>
              </a:spcBef>
              <a:spcAft>
                <a:spcPts val="0"/>
              </a:spcAft>
              <a:buClr>
                <a:srgbClr val="212121"/>
              </a:buClr>
              <a:buSzPct val="125000"/>
              <a:buNone/>
            </a:pPr>
            <a:r>
              <a:rPr i="0" lang="en-US" sz="1900">
                <a:solidFill>
                  <a:srgbClr val="212121"/>
                </a:solidFill>
                <a:latin typeface="Calibri"/>
                <a:ea typeface="Calibri"/>
                <a:cs typeface="Calibri"/>
                <a:sym typeface="Calibri"/>
              </a:rPr>
              <a:t>Hoge, C. W., Castro, C. A., Messer, S. C. , McGurk, D., Cotting, D. I., Koffman, R. L. (2004) Combat duty in Iraq and Afghanistan, mental health problems, and barriers to care. The New England Journal of Medicine, 1;351(1):13-22.</a:t>
            </a:r>
            <a:endParaRPr/>
          </a:p>
          <a:p>
            <a:pPr indent="0" lvl="0" marL="0" rtl="0" algn="l">
              <a:lnSpc>
                <a:spcPct val="120000"/>
              </a:lnSpc>
              <a:spcBef>
                <a:spcPts val="1000"/>
              </a:spcBef>
              <a:spcAft>
                <a:spcPts val="0"/>
              </a:spcAft>
              <a:buClr>
                <a:srgbClr val="0C0C0C"/>
              </a:buClr>
              <a:buSzPct val="125000"/>
              <a:buNone/>
            </a:pPr>
            <a:r>
              <a:rPr lang="en-US" sz="1900">
                <a:solidFill>
                  <a:srgbClr val="0C0C0C"/>
                </a:solidFill>
                <a:latin typeface="Calibri"/>
                <a:ea typeface="Calibri"/>
                <a:cs typeface="Calibri"/>
                <a:sym typeface="Calibri"/>
              </a:rPr>
              <a:t>Vasterling, J. J., Verfaellie, M., Sullivan, K. D. ( 2009) </a:t>
            </a:r>
            <a:r>
              <a:rPr b="0" i="0" lang="en-US" sz="1900">
                <a:solidFill>
                  <a:srgbClr val="0C0C0C"/>
                </a:solidFill>
                <a:latin typeface="Calibri"/>
                <a:ea typeface="Calibri"/>
                <a:cs typeface="Calibri"/>
                <a:sym typeface="Calibri"/>
              </a:rPr>
              <a:t>Mild traumatic brain injury and posttraumatic stress disorder in returning veterans: Perspectives from cognitive neuroscience. Clinical Psychology Review, 29(8), 674-684.</a:t>
            </a:r>
            <a:endParaRPr/>
          </a:p>
          <a:p>
            <a:pPr indent="0" lvl="0" marL="0" rtl="0" algn="l">
              <a:lnSpc>
                <a:spcPct val="120000"/>
              </a:lnSpc>
              <a:spcBef>
                <a:spcPts val="1000"/>
              </a:spcBef>
              <a:spcAft>
                <a:spcPts val="0"/>
              </a:spcAft>
              <a:buClr>
                <a:srgbClr val="0C0C0C"/>
              </a:buClr>
              <a:buSzPct val="125000"/>
              <a:buNone/>
            </a:pPr>
            <a:r>
              <a:rPr b="0" i="0" lang="en-US" sz="1900">
                <a:solidFill>
                  <a:srgbClr val="0C0C0C"/>
                </a:solidFill>
                <a:latin typeface="Calibri"/>
                <a:ea typeface="Calibri"/>
                <a:cs typeface="Calibri"/>
                <a:sym typeface="Calibri"/>
              </a:rPr>
              <a:t>Barnes, S. M., Walter, K. W., &amp; Chard, K. M. (2012). Does a History of Mild Traumatic Brain Injury Increase Suicide Risk in Veterans with PTSD? Rehabilitation Psychology, 57, 18-26.</a:t>
            </a:r>
            <a:endParaRPr/>
          </a:p>
          <a:p>
            <a:pPr indent="0" lvl="0" marL="0" rtl="0" algn="l">
              <a:lnSpc>
                <a:spcPct val="120000"/>
              </a:lnSpc>
              <a:spcBef>
                <a:spcPts val="1000"/>
              </a:spcBef>
              <a:spcAft>
                <a:spcPts val="0"/>
              </a:spcAft>
              <a:buClr>
                <a:srgbClr val="0C0C0C"/>
              </a:buClr>
              <a:buSzPct val="125000"/>
              <a:buNone/>
            </a:pPr>
            <a:r>
              <a:rPr b="0" i="0" lang="en-US" sz="1900">
                <a:solidFill>
                  <a:srgbClr val="0C0C0C"/>
                </a:solidFill>
                <a:latin typeface="Calibri"/>
                <a:ea typeface="Calibri"/>
                <a:cs typeface="Calibri"/>
                <a:sym typeface="Calibri"/>
              </a:rPr>
              <a:t>Loignon, A., Ouellet, M.C., &amp; Belleville, G. (2019). A Systematic Review and Meta-Analysis on PTSD Following TBI Among Militar/Civilian Populations. The Journal of Head Trauma Rehabilitation, 35, E21-E35.</a:t>
            </a:r>
            <a:endParaRPr/>
          </a:p>
          <a:p>
            <a:pPr indent="0" lvl="0" marL="0" rtl="0" algn="l">
              <a:lnSpc>
                <a:spcPct val="120000"/>
              </a:lnSpc>
              <a:spcBef>
                <a:spcPts val="1000"/>
              </a:spcBef>
              <a:spcAft>
                <a:spcPts val="0"/>
              </a:spcAft>
              <a:buClr>
                <a:srgbClr val="0C0C0C"/>
              </a:buClr>
              <a:buSzPct val="125000"/>
              <a:buNone/>
            </a:pPr>
            <a:r>
              <a:rPr b="0" i="0" lang="en-US" sz="1900">
                <a:solidFill>
                  <a:srgbClr val="0C0C0C"/>
                </a:solidFill>
                <a:latin typeface="Calibri"/>
                <a:ea typeface="Calibri"/>
                <a:cs typeface="Calibri"/>
                <a:sym typeface="Calibri"/>
              </a:rPr>
              <a:t>Vasterling, J. J., Jacob, S. N., &amp; Rasmussen, A. (2018). Traumatic Brain Injury and Posttraumatic Stress Disorder: Conceptual, Dianostic, and Therapeutic Considerations in the Context of Co-Occurence. The Journal of Neuropsychiatry and Clinical Neurosciences, 30, 91-100.</a:t>
            </a:r>
            <a:endParaRPr/>
          </a:p>
          <a:p>
            <a:pPr indent="0" lvl="0" marL="0" rtl="0" algn="l">
              <a:lnSpc>
                <a:spcPct val="120000"/>
              </a:lnSpc>
              <a:spcBef>
                <a:spcPts val="1000"/>
              </a:spcBef>
              <a:spcAft>
                <a:spcPts val="0"/>
              </a:spcAft>
              <a:buClr>
                <a:srgbClr val="0C0C0C"/>
              </a:buClr>
              <a:buSzPct val="125000"/>
              <a:buNone/>
            </a:pPr>
            <a:r>
              <a:rPr b="0" i="0" lang="en-US" sz="1900">
                <a:solidFill>
                  <a:srgbClr val="0C0C0C"/>
                </a:solidFill>
                <a:latin typeface="Calibri"/>
                <a:ea typeface="Calibri"/>
                <a:cs typeface="Calibri"/>
                <a:sym typeface="Calibri"/>
              </a:rPr>
              <a:t>Walter, K. W., Barnes, S. M., &amp; Chard, K. M. (2012). The Influence of Comorbid MDD on Outcome After Residential Treatment for Veterans with PTSD and a History of TBI. Journal of Traumatic Stress, 25, 426-432.</a:t>
            </a:r>
            <a:endParaRPr/>
          </a:p>
          <a:p>
            <a:pPr indent="0" lvl="0" marL="0" rtl="0" algn="l">
              <a:lnSpc>
                <a:spcPct val="120000"/>
              </a:lnSpc>
              <a:spcBef>
                <a:spcPts val="1000"/>
              </a:spcBef>
              <a:spcAft>
                <a:spcPts val="0"/>
              </a:spcAft>
              <a:buClr>
                <a:srgbClr val="0C0C0C"/>
              </a:buClr>
              <a:buSzPct val="125000"/>
              <a:buNone/>
            </a:pPr>
            <a:r>
              <a:rPr b="0" i="0" lang="en-US" sz="1900">
                <a:solidFill>
                  <a:srgbClr val="0C0C0C"/>
                </a:solidFill>
                <a:latin typeface="Calibri"/>
                <a:ea typeface="Calibri"/>
                <a:cs typeface="Calibri"/>
                <a:sym typeface="Calibri"/>
              </a:rPr>
              <a:t>Walter, K. W., Kiefer, S. L., &amp; Chard, K. M. (2012). Relationship Between Posttraumatic Stress Disorder and Postconcussive Symptom Improvement After Completion of a Posttraumatic Stress Disorder/Traumatic Brain Injury Residential Treatment Program. Rehabilitation Psychology, 57, 13-17.</a:t>
            </a:r>
            <a:endParaRPr/>
          </a:p>
          <a:p>
            <a:pPr indent="0" lvl="0" marL="0" rtl="0" algn="l">
              <a:lnSpc>
                <a:spcPct val="120000"/>
              </a:lnSpc>
              <a:spcBef>
                <a:spcPts val="1000"/>
              </a:spcBef>
              <a:spcAft>
                <a:spcPts val="0"/>
              </a:spcAft>
              <a:buClr>
                <a:schemeClr val="lt1"/>
              </a:buClr>
              <a:buSzPct val="125000"/>
              <a:buNone/>
            </a:pPr>
            <a:r>
              <a:t/>
            </a:r>
            <a:endParaRPr b="0" i="0" sz="1900">
              <a:solidFill>
                <a:srgbClr val="0C0C0C"/>
              </a:solidFill>
              <a:latin typeface="Calibri"/>
              <a:ea typeface="Calibri"/>
              <a:cs typeface="Calibri"/>
              <a:sym typeface="Calibri"/>
            </a:endParaRPr>
          </a:p>
          <a:p>
            <a:pPr indent="0" lvl="0" marL="0" rtl="0" algn="l">
              <a:lnSpc>
                <a:spcPct val="120000"/>
              </a:lnSpc>
              <a:spcBef>
                <a:spcPts val="1000"/>
              </a:spcBef>
              <a:spcAft>
                <a:spcPts val="0"/>
              </a:spcAft>
              <a:buClr>
                <a:schemeClr val="lt1"/>
              </a:buClr>
              <a:buSzPct val="125000"/>
              <a:buNone/>
            </a:pPr>
            <a:r>
              <a:t/>
            </a:r>
            <a:endParaRPr u="sng">
              <a:solidFill>
                <a:schemeClr val="hlink"/>
              </a:solidFill>
              <a:latin typeface="Calibri"/>
              <a:ea typeface="Calibri"/>
              <a:cs typeface="Calibri"/>
              <a:sym typeface="Calibri"/>
              <a:hlinkClick r:id="rId4"/>
            </a:endParaRPr>
          </a:p>
          <a:p>
            <a:pPr indent="0" lvl="0" marL="0" rtl="0" algn="l">
              <a:lnSpc>
                <a:spcPct val="120000"/>
              </a:lnSpc>
              <a:spcBef>
                <a:spcPts val="1000"/>
              </a:spcBef>
              <a:spcAft>
                <a:spcPts val="1600"/>
              </a:spcAft>
              <a:buClr>
                <a:schemeClr val="lt1"/>
              </a:buClr>
              <a:buSzPct val="1250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t/>
            </a:r>
            <a:endParaRPr/>
          </a:p>
        </p:txBody>
      </p:sp>
      <p:sp>
        <p:nvSpPr>
          <p:cNvPr id="438" name="Google Shape;438;p42"/>
          <p:cNvSpPr txBox="1"/>
          <p:nvPr>
            <p:ph idx="1" type="body"/>
          </p:nvPr>
        </p:nvSpPr>
        <p:spPr>
          <a:xfrm>
            <a:off x="1141412" y="1132514"/>
            <a:ext cx="9905999" cy="4658687"/>
          </a:xfrm>
          <a:prstGeom prst="rect">
            <a:avLst/>
          </a:prstGeom>
          <a:noFill/>
          <a:ln>
            <a:noFill/>
          </a:ln>
        </p:spPr>
        <p:txBody>
          <a:bodyPr anchorCtr="0" anchor="t" bIns="45700" lIns="91425" spcFirstLastPara="1" rIns="91425" wrap="square" tIns="45700">
            <a:normAutofit fontScale="77500"/>
          </a:bodyPr>
          <a:lstStyle/>
          <a:p>
            <a:pPr indent="0" lvl="0" marL="0" rtl="0" algn="l">
              <a:lnSpc>
                <a:spcPct val="120000"/>
              </a:lnSpc>
              <a:spcBef>
                <a:spcPts val="0"/>
              </a:spcBef>
              <a:spcAft>
                <a:spcPts val="0"/>
              </a:spcAft>
              <a:buClr>
                <a:schemeClr val="lt1"/>
              </a:buClr>
              <a:buSzPct val="125000"/>
              <a:buNone/>
            </a:pPr>
            <a:r>
              <a:rPr lang="en-US" u="sng">
                <a:solidFill>
                  <a:schemeClr val="hlink"/>
                </a:solidFill>
                <a:hlinkClick r:id="rId3"/>
              </a:rPr>
              <a:t>PTSD: National Center for PTSD Home (va.gov)</a:t>
            </a:r>
            <a:r>
              <a:rPr lang="en-US"/>
              <a:t> www.ptsd.va.gov</a:t>
            </a:r>
            <a:endParaRPr/>
          </a:p>
          <a:p>
            <a:pPr indent="0" lvl="0" marL="0" rtl="0" algn="l">
              <a:lnSpc>
                <a:spcPct val="120000"/>
              </a:lnSpc>
              <a:spcBef>
                <a:spcPts val="1000"/>
              </a:spcBef>
              <a:spcAft>
                <a:spcPts val="0"/>
              </a:spcAft>
              <a:buClr>
                <a:schemeClr val="lt1"/>
              </a:buClr>
              <a:buSzPct val="125000"/>
              <a:buNone/>
            </a:pPr>
            <a:r>
              <a:rPr lang="en-US" u="sng">
                <a:solidFill>
                  <a:schemeClr val="hlink"/>
                </a:solidFill>
                <a:hlinkClick r:id="rId4"/>
              </a:rPr>
              <a:t>Videos - PTSD: National Center for PTSD (va.gov)</a:t>
            </a:r>
            <a:r>
              <a:rPr lang="en-US"/>
              <a:t> (whiteboard videos) </a:t>
            </a:r>
            <a:r>
              <a:rPr lang="en-US" u="sng">
                <a:solidFill>
                  <a:schemeClr val="hlink"/>
                </a:solidFill>
                <a:hlinkClick r:id="rId5"/>
              </a:rPr>
              <a:t>www.ptsd.va.gov/appvid/video/index.asp</a:t>
            </a:r>
            <a:endParaRPr/>
          </a:p>
          <a:p>
            <a:pPr indent="0" lvl="0" marL="0" rtl="0" algn="l">
              <a:lnSpc>
                <a:spcPct val="120000"/>
              </a:lnSpc>
              <a:spcBef>
                <a:spcPts val="1000"/>
              </a:spcBef>
              <a:spcAft>
                <a:spcPts val="0"/>
              </a:spcAft>
              <a:buClr>
                <a:schemeClr val="lt1"/>
              </a:buClr>
              <a:buSzPct val="125000"/>
              <a:buNone/>
            </a:pPr>
            <a:r>
              <a:rPr lang="en-US" u="sng">
                <a:solidFill>
                  <a:schemeClr val="hlink"/>
                </a:solidFill>
                <a:hlinkClick r:id="rId6"/>
              </a:rPr>
              <a:t>PTSD : Decision Aid (va.gov)</a:t>
            </a:r>
            <a:r>
              <a:rPr lang="en-US"/>
              <a:t> www.ptsd.va.gov/apps/decisionaid/</a:t>
            </a:r>
            <a:endParaRPr/>
          </a:p>
          <a:p>
            <a:pPr indent="0" lvl="0" marL="0" rtl="0" algn="l">
              <a:lnSpc>
                <a:spcPct val="120000"/>
              </a:lnSpc>
              <a:spcBef>
                <a:spcPts val="1000"/>
              </a:spcBef>
              <a:spcAft>
                <a:spcPts val="0"/>
              </a:spcAft>
              <a:buClr>
                <a:schemeClr val="lt1"/>
              </a:buClr>
              <a:buSzPct val="125000"/>
              <a:buNone/>
            </a:pPr>
            <a:r>
              <a:rPr lang="en-US" u="sng">
                <a:solidFill>
                  <a:schemeClr val="hlink"/>
                </a:solidFill>
                <a:hlinkClick r:id="rId7"/>
              </a:rPr>
              <a:t>CogSMART</a:t>
            </a:r>
            <a:r>
              <a:rPr lang="en-US"/>
              <a:t> </a:t>
            </a:r>
            <a:r>
              <a:rPr lang="en-US" u="sng">
                <a:solidFill>
                  <a:schemeClr val="hlink"/>
                </a:solidFill>
                <a:hlinkClick r:id="rId8"/>
              </a:rPr>
              <a:t>www.cogsmart.com</a:t>
            </a:r>
            <a:endParaRPr/>
          </a:p>
          <a:p>
            <a:pPr indent="0" lvl="0" marL="0" rtl="0" algn="l">
              <a:lnSpc>
                <a:spcPct val="120000"/>
              </a:lnSpc>
              <a:spcBef>
                <a:spcPts val="1000"/>
              </a:spcBef>
              <a:spcAft>
                <a:spcPts val="0"/>
              </a:spcAft>
              <a:buClr>
                <a:schemeClr val="lt1"/>
              </a:buClr>
              <a:buSzPct val="125000"/>
              <a:buNone/>
            </a:pPr>
            <a:r>
              <a:rPr lang="en-US" u="sng">
                <a:solidFill>
                  <a:schemeClr val="hlink"/>
                </a:solidFill>
                <a:hlinkClick r:id="rId9"/>
              </a:rPr>
              <a:t>Traumatic Brain Injury Center for Excellence - Patient and Family Resources | Health.mil</a:t>
            </a:r>
            <a:r>
              <a:rPr lang="en-US"/>
              <a:t> </a:t>
            </a:r>
            <a:r>
              <a:rPr lang="en-US" u="sng">
                <a:solidFill>
                  <a:schemeClr val="hlink"/>
                </a:solidFill>
                <a:hlinkClick r:id="rId10"/>
              </a:rPr>
              <a:t>https://health.mil/About-MHS/OASDHA/Defense-Health-Agency/Research-and-Development/Traumatic-Brain-Injury-Center-of-Excellence/Patient-and-Family-Resources</a:t>
            </a:r>
            <a:endParaRPr/>
          </a:p>
          <a:p>
            <a:pPr indent="0" lvl="0" marL="0" rtl="0" algn="l">
              <a:lnSpc>
                <a:spcPct val="120000"/>
              </a:lnSpc>
              <a:spcBef>
                <a:spcPts val="1000"/>
              </a:spcBef>
              <a:spcAft>
                <a:spcPts val="0"/>
              </a:spcAft>
              <a:buClr>
                <a:schemeClr val="lt1"/>
              </a:buClr>
              <a:buSzPct val="125000"/>
              <a:buNone/>
            </a:pPr>
            <a:r>
              <a:rPr lang="en-US" u="sng">
                <a:solidFill>
                  <a:schemeClr val="hlink"/>
                </a:solidFill>
                <a:hlinkClick r:id="rId11"/>
              </a:rPr>
              <a:t>SAMHSA's Concept of Trauma and Guidance for a Trauma-Informed Approach (hhs.gov)</a:t>
            </a:r>
            <a:endParaRPr/>
          </a:p>
          <a:p>
            <a:pPr indent="-52387" lvl="0" marL="228600" rtl="0" algn="l">
              <a:lnSpc>
                <a:spcPct val="120000"/>
              </a:lnSpc>
              <a:spcBef>
                <a:spcPts val="1000"/>
              </a:spcBef>
              <a:spcAft>
                <a:spcPts val="1600"/>
              </a:spcAft>
              <a:buClr>
                <a:schemeClr val="lt1"/>
              </a:buClr>
              <a:buSzPct val="12500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4000"/>
          </a:blip>
          <a:stretch>
            <a:fillRect/>
          </a:stretch>
        </a:blipFill>
      </p:bgPr>
    </p:bg>
    <p:spTree>
      <p:nvGrpSpPr>
        <p:cNvPr id="442" name="Shape 442"/>
        <p:cNvGrpSpPr/>
        <p:nvPr/>
      </p:nvGrpSpPr>
      <p:grpSpPr>
        <a:xfrm>
          <a:off x="0" y="0"/>
          <a:ext cx="0" cy="0"/>
          <a:chOff x="0" y="0"/>
          <a:chExt cx="0" cy="0"/>
        </a:xfrm>
      </p:grpSpPr>
      <p:sp>
        <p:nvSpPr>
          <p:cNvPr id="443" name="Google Shape;443;p4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B95DE"/>
              </a:buClr>
              <a:buSzPts val="6600"/>
              <a:buFont typeface="Quattrocento Sans"/>
              <a:buNone/>
            </a:pPr>
            <a:r>
              <a:rPr lang="en-US" sz="6600">
                <a:solidFill>
                  <a:srgbClr val="3B95DE"/>
                </a:solidFill>
                <a:latin typeface="Quattrocento Sans"/>
                <a:ea typeface="Quattrocento Sans"/>
                <a:cs typeface="Quattrocento Sans"/>
                <a:sym typeface="Quattrocento Sans"/>
              </a:rPr>
              <a:t>THANK YOU</a:t>
            </a:r>
            <a:endParaRPr/>
          </a:p>
        </p:txBody>
      </p:sp>
      <p:sp>
        <p:nvSpPr>
          <p:cNvPr id="444" name="Google Shape;444;p43"/>
          <p:cNvSpPr txBox="1"/>
          <p:nvPr>
            <p:ph idx="1" type="body"/>
          </p:nvPr>
        </p:nvSpPr>
        <p:spPr>
          <a:xfrm>
            <a:off x="1141412" y="2249486"/>
            <a:ext cx="9905999" cy="4503005"/>
          </a:xfrm>
          <a:prstGeom prst="rect">
            <a:avLst/>
          </a:prstGeom>
          <a:noFill/>
          <a:ln>
            <a:noFill/>
          </a:ln>
        </p:spPr>
        <p:txBody>
          <a:bodyPr anchorCtr="0" anchor="t" bIns="45700" lIns="91425" spcFirstLastPara="1" rIns="91425" wrap="square" tIns="45700">
            <a:normAutofit fontScale="40000" lnSpcReduction="10000"/>
          </a:bodyPr>
          <a:lstStyle/>
          <a:p>
            <a:pPr indent="-138112" lvl="0" marL="228600" rtl="0" algn="l">
              <a:lnSpc>
                <a:spcPct val="120000"/>
              </a:lnSpc>
              <a:spcBef>
                <a:spcPts val="0"/>
              </a:spcBef>
              <a:spcAft>
                <a:spcPts val="0"/>
              </a:spcAft>
              <a:buClr>
                <a:schemeClr val="lt1"/>
              </a:buClr>
              <a:buSzPct val="125000"/>
              <a:buNone/>
            </a:pPr>
            <a:r>
              <a:t/>
            </a:r>
            <a:endParaRPr/>
          </a:p>
          <a:p>
            <a:pPr indent="-138112" lvl="0" marL="228600" rtl="0" algn="l">
              <a:lnSpc>
                <a:spcPct val="120000"/>
              </a:lnSpc>
              <a:spcBef>
                <a:spcPts val="1000"/>
              </a:spcBef>
              <a:spcAft>
                <a:spcPts val="0"/>
              </a:spcAft>
              <a:buClr>
                <a:schemeClr val="lt1"/>
              </a:buClr>
              <a:buSzPct val="125000"/>
              <a:buNone/>
            </a:pPr>
            <a:r>
              <a:t/>
            </a:r>
            <a:endParaRPr/>
          </a:p>
          <a:p>
            <a:pPr indent="0" lvl="0" marL="0" rtl="0" algn="ctr">
              <a:lnSpc>
                <a:spcPct val="120000"/>
              </a:lnSpc>
              <a:spcBef>
                <a:spcPts val="1000"/>
              </a:spcBef>
              <a:spcAft>
                <a:spcPts val="0"/>
              </a:spcAft>
              <a:buClr>
                <a:srgbClr val="3B95DE"/>
              </a:buClr>
              <a:buSzPct val="125000"/>
              <a:buNone/>
            </a:pPr>
            <a:r>
              <a:rPr lang="en-US" sz="6700">
                <a:solidFill>
                  <a:srgbClr val="3B95DE"/>
                </a:solidFill>
              </a:rPr>
              <a:t>Beth LaGrange, M.A., CCC-SLP, CBIS</a:t>
            </a:r>
            <a:endParaRPr/>
          </a:p>
          <a:p>
            <a:pPr indent="0" lvl="0" marL="0" rtl="0" algn="ctr">
              <a:lnSpc>
                <a:spcPct val="120000"/>
              </a:lnSpc>
              <a:spcBef>
                <a:spcPts val="1000"/>
              </a:spcBef>
              <a:spcAft>
                <a:spcPts val="0"/>
              </a:spcAft>
              <a:buClr>
                <a:srgbClr val="3B95DE"/>
              </a:buClr>
              <a:buSzPct val="125000"/>
              <a:buNone/>
            </a:pPr>
            <a:r>
              <a:rPr lang="en-US" sz="6700">
                <a:solidFill>
                  <a:srgbClr val="3B95DE"/>
                </a:solidFill>
              </a:rPr>
              <a:t>513-861-3100 x313013</a:t>
            </a:r>
            <a:endParaRPr/>
          </a:p>
          <a:p>
            <a:pPr indent="0" lvl="0" marL="0" rtl="0" algn="ctr">
              <a:lnSpc>
                <a:spcPct val="120000"/>
              </a:lnSpc>
              <a:spcBef>
                <a:spcPts val="1000"/>
              </a:spcBef>
              <a:spcAft>
                <a:spcPts val="0"/>
              </a:spcAft>
              <a:buClr>
                <a:srgbClr val="595959"/>
              </a:buClr>
              <a:buSzPct val="125000"/>
              <a:buNone/>
            </a:pPr>
            <a:r>
              <a:rPr lang="en-US" sz="6700" u="sng">
                <a:solidFill>
                  <a:srgbClr val="595959"/>
                </a:solidFill>
                <a:hlinkClick r:id="rId4">
                  <a:extLst>
                    <a:ext uri="{A12FA001-AC4F-418D-AE19-62706E023703}">
                      <ahyp:hlinkClr val="tx"/>
                    </a:ext>
                  </a:extLst>
                </a:hlinkClick>
              </a:rPr>
              <a:t>Elizabeth.LaGrange@va.gov</a:t>
            </a:r>
            <a:endParaRPr sz="6700">
              <a:solidFill>
                <a:srgbClr val="595959"/>
              </a:solidFill>
            </a:endParaRPr>
          </a:p>
          <a:p>
            <a:pPr indent="0" lvl="0" marL="0" rtl="0" algn="ctr">
              <a:lnSpc>
                <a:spcPct val="120000"/>
              </a:lnSpc>
              <a:spcBef>
                <a:spcPts val="1000"/>
              </a:spcBef>
              <a:spcAft>
                <a:spcPts val="0"/>
              </a:spcAft>
              <a:buClr>
                <a:srgbClr val="3B95DE"/>
              </a:buClr>
              <a:buSzPct val="125000"/>
              <a:buNone/>
            </a:pPr>
            <a:r>
              <a:rPr lang="en-US" sz="6700">
                <a:solidFill>
                  <a:srgbClr val="3B95DE"/>
                </a:solidFill>
              </a:rPr>
              <a:t>Greg Bailey, Ph.D. </a:t>
            </a:r>
            <a:endParaRPr/>
          </a:p>
          <a:p>
            <a:pPr indent="0" lvl="0" marL="0" rtl="0" algn="ctr">
              <a:lnSpc>
                <a:spcPct val="120000"/>
              </a:lnSpc>
              <a:spcBef>
                <a:spcPts val="1000"/>
              </a:spcBef>
              <a:spcAft>
                <a:spcPts val="0"/>
              </a:spcAft>
              <a:buClr>
                <a:srgbClr val="3B95DE"/>
              </a:buClr>
              <a:buSzPct val="125000"/>
              <a:buNone/>
            </a:pPr>
            <a:r>
              <a:rPr lang="en-US" sz="6700">
                <a:solidFill>
                  <a:srgbClr val="3B95DE"/>
                </a:solidFill>
              </a:rPr>
              <a:t>513-861-3100 x316758</a:t>
            </a:r>
            <a:endParaRPr/>
          </a:p>
          <a:p>
            <a:pPr indent="0" lvl="0" marL="0" rtl="0" algn="ctr">
              <a:lnSpc>
                <a:spcPct val="120000"/>
              </a:lnSpc>
              <a:spcBef>
                <a:spcPts val="1000"/>
              </a:spcBef>
              <a:spcAft>
                <a:spcPts val="0"/>
              </a:spcAft>
              <a:buClr>
                <a:srgbClr val="595959"/>
              </a:buClr>
              <a:buSzPct val="125000"/>
              <a:buNone/>
            </a:pPr>
            <a:r>
              <a:rPr lang="en-US" sz="6700" u="sng">
                <a:solidFill>
                  <a:srgbClr val="595959"/>
                </a:solidFill>
                <a:hlinkClick r:id="rId5">
                  <a:extLst>
                    <a:ext uri="{A12FA001-AC4F-418D-AE19-62706E023703}">
                      <ahyp:hlinkClr val="tx"/>
                    </a:ext>
                  </a:extLst>
                </a:hlinkClick>
              </a:rPr>
              <a:t>Greg.Bailey@va.gov</a:t>
            </a:r>
            <a:endParaRPr sz="6700">
              <a:solidFill>
                <a:srgbClr val="595959"/>
              </a:solidFill>
            </a:endParaRPr>
          </a:p>
          <a:p>
            <a:pPr indent="0" lvl="0" marL="0" rtl="0" algn="ctr">
              <a:lnSpc>
                <a:spcPct val="120000"/>
              </a:lnSpc>
              <a:spcBef>
                <a:spcPts val="1000"/>
              </a:spcBef>
              <a:spcAft>
                <a:spcPts val="1600"/>
              </a:spcAft>
              <a:buClr>
                <a:schemeClr val="lt1"/>
              </a:buClr>
              <a:buSzPct val="125000"/>
              <a:buNone/>
            </a:pPr>
            <a:r>
              <a:t/>
            </a:r>
            <a:endParaRPr sz="4400">
              <a:solidFill>
                <a:srgbClr val="3B95D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5"/>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600"/>
              <a:buFont typeface="Twentieth Century"/>
              <a:buNone/>
            </a:pPr>
            <a:r>
              <a:rPr lang="en-US">
                <a:solidFill>
                  <a:srgbClr val="3F3F3F"/>
                </a:solidFill>
              </a:rPr>
              <a:t>PSYCHOLOGICAL TRAUMA AND PTSD</a:t>
            </a:r>
            <a:endParaRPr/>
          </a:p>
        </p:txBody>
      </p:sp>
      <p:sp>
        <p:nvSpPr>
          <p:cNvPr id="144" name="Google Shape;144;p5"/>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120000"/>
              </a:lnSpc>
              <a:spcBef>
                <a:spcPts val="0"/>
              </a:spcBef>
              <a:spcAft>
                <a:spcPts val="0"/>
              </a:spcAft>
              <a:buClr>
                <a:schemeClr val="lt1"/>
              </a:buClr>
              <a:buSzPts val="3000"/>
              <a:buChar char="●"/>
            </a:pPr>
            <a:r>
              <a:rPr lang="en-US"/>
              <a:t>About 5/10 women and about 6/10 men experience at least one trauma in their lives</a:t>
            </a:r>
            <a:endParaRPr/>
          </a:p>
          <a:p>
            <a:pPr indent="-228600" lvl="0" marL="228600" rtl="0" algn="l">
              <a:lnSpc>
                <a:spcPct val="120000"/>
              </a:lnSpc>
              <a:spcBef>
                <a:spcPts val="1000"/>
              </a:spcBef>
              <a:spcAft>
                <a:spcPts val="0"/>
              </a:spcAft>
              <a:buClr>
                <a:schemeClr val="lt1"/>
              </a:buClr>
              <a:buSzPts val="3000"/>
              <a:buChar char="●"/>
            </a:pPr>
            <a:r>
              <a:rPr lang="en-US"/>
              <a:t>Fear and other emotions are normal after experiencing trauma</a:t>
            </a:r>
            <a:endParaRPr/>
          </a:p>
          <a:p>
            <a:pPr indent="-228600" lvl="0" marL="228600" rtl="0" algn="l">
              <a:lnSpc>
                <a:spcPct val="120000"/>
              </a:lnSpc>
              <a:spcBef>
                <a:spcPts val="1000"/>
              </a:spcBef>
              <a:spcAft>
                <a:spcPts val="0"/>
              </a:spcAft>
              <a:buClr>
                <a:schemeClr val="lt1"/>
              </a:buClr>
              <a:buSzPts val="3000"/>
              <a:buChar char="●"/>
            </a:pPr>
            <a:r>
              <a:rPr lang="en-US"/>
              <a:t>Most people recover after a traumatic event, but about 7-8/100 people may be diagnosed with PTSD</a:t>
            </a:r>
            <a:endParaRPr/>
          </a:p>
          <a:p>
            <a:pPr indent="-228600" lvl="0" marL="228600" rtl="0" algn="l">
              <a:lnSpc>
                <a:spcPct val="120000"/>
              </a:lnSpc>
              <a:spcBef>
                <a:spcPts val="1000"/>
              </a:spcBef>
              <a:spcAft>
                <a:spcPts val="1600"/>
              </a:spcAft>
              <a:buClr>
                <a:schemeClr val="lt1"/>
              </a:buClr>
              <a:buSzPts val="3000"/>
              <a:buChar char="●"/>
            </a:pPr>
            <a:r>
              <a:rPr lang="en-US"/>
              <a:t>Certain aspects of the traumatic event and other factors like perceived social support affect whether a person develops PTSD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600"/>
              <a:buFont typeface="Twentieth Century"/>
              <a:buNone/>
            </a:pPr>
            <a:r>
              <a:rPr lang="en-US">
                <a:solidFill>
                  <a:srgbClr val="3F3F3F"/>
                </a:solidFill>
              </a:rPr>
              <a:t>THE DIAGNOSIS OF PTSD: THE EVENT</a:t>
            </a:r>
            <a:endParaRPr/>
          </a:p>
        </p:txBody>
      </p:sp>
      <p:sp>
        <p:nvSpPr>
          <p:cNvPr id="150" name="Google Shape;150;p6"/>
          <p:cNvSpPr txBox="1"/>
          <p:nvPr>
            <p:ph idx="1" type="body"/>
          </p:nvPr>
        </p:nvSpPr>
        <p:spPr>
          <a:xfrm>
            <a:off x="1141412" y="2097088"/>
            <a:ext cx="9905999" cy="3694113"/>
          </a:xfrm>
          <a:prstGeom prst="rect">
            <a:avLst/>
          </a:prstGeom>
          <a:noFill/>
          <a:ln>
            <a:noFill/>
          </a:ln>
        </p:spPr>
        <p:txBody>
          <a:bodyPr anchorCtr="0" anchor="t" bIns="45700" lIns="91425" spcFirstLastPara="1" rIns="91425" wrap="square" tIns="45700">
            <a:normAutofit fontScale="62500" lnSpcReduction="20000"/>
          </a:bodyPr>
          <a:lstStyle/>
          <a:p>
            <a:pPr indent="-171450" lvl="0" marL="228600" rtl="0" algn="l">
              <a:lnSpc>
                <a:spcPct val="120000"/>
              </a:lnSpc>
              <a:spcBef>
                <a:spcPts val="0"/>
              </a:spcBef>
              <a:spcAft>
                <a:spcPts val="0"/>
              </a:spcAft>
              <a:buClr>
                <a:schemeClr val="lt1"/>
              </a:buClr>
              <a:buSzPct val="125000"/>
              <a:buChar char="●"/>
            </a:pPr>
            <a:r>
              <a:rPr lang="en-US" sz="2400"/>
              <a:t>Combat</a:t>
            </a:r>
            <a:endParaRPr/>
          </a:p>
          <a:p>
            <a:pPr indent="-171450" lvl="0" marL="228600" rtl="0" algn="l">
              <a:lnSpc>
                <a:spcPct val="120000"/>
              </a:lnSpc>
              <a:spcBef>
                <a:spcPts val="1000"/>
              </a:spcBef>
              <a:spcAft>
                <a:spcPts val="0"/>
              </a:spcAft>
              <a:buClr>
                <a:schemeClr val="lt1"/>
              </a:buClr>
              <a:buSzPct val="125000"/>
              <a:buChar char="●"/>
            </a:pPr>
            <a:r>
              <a:rPr lang="en-US" sz="2400"/>
              <a:t>Physical and sexual assault, including MST</a:t>
            </a:r>
            <a:endParaRPr/>
          </a:p>
          <a:p>
            <a:pPr indent="-171450" lvl="0" marL="228600" rtl="0" algn="l">
              <a:lnSpc>
                <a:spcPct val="120000"/>
              </a:lnSpc>
              <a:spcBef>
                <a:spcPts val="1000"/>
              </a:spcBef>
              <a:spcAft>
                <a:spcPts val="0"/>
              </a:spcAft>
              <a:buClr>
                <a:schemeClr val="lt1"/>
              </a:buClr>
              <a:buSzPct val="125000"/>
              <a:buChar char="●"/>
            </a:pPr>
            <a:r>
              <a:rPr lang="en-US" sz="2400"/>
              <a:t>Severe motor vehicle accidents</a:t>
            </a:r>
            <a:endParaRPr/>
          </a:p>
          <a:p>
            <a:pPr indent="-171450" lvl="0" marL="228600" rtl="0" algn="l">
              <a:lnSpc>
                <a:spcPct val="120000"/>
              </a:lnSpc>
              <a:spcBef>
                <a:spcPts val="1000"/>
              </a:spcBef>
              <a:spcAft>
                <a:spcPts val="0"/>
              </a:spcAft>
              <a:buClr>
                <a:schemeClr val="lt1"/>
              </a:buClr>
              <a:buSzPct val="125000"/>
              <a:buChar char="●"/>
            </a:pPr>
            <a:r>
              <a:rPr lang="en-US" sz="2400"/>
              <a:t>Childhood abuse</a:t>
            </a:r>
            <a:endParaRPr/>
          </a:p>
          <a:p>
            <a:pPr indent="-171450" lvl="0" marL="228600" rtl="0" algn="l">
              <a:lnSpc>
                <a:spcPct val="120000"/>
              </a:lnSpc>
              <a:spcBef>
                <a:spcPts val="1000"/>
              </a:spcBef>
              <a:spcAft>
                <a:spcPts val="0"/>
              </a:spcAft>
              <a:buClr>
                <a:schemeClr val="lt1"/>
              </a:buClr>
              <a:buSzPct val="125000"/>
              <a:buChar char="●"/>
            </a:pPr>
            <a:r>
              <a:rPr lang="en-US" sz="2400"/>
              <a:t>Repeated exposure to badly wounded service members and civilians</a:t>
            </a:r>
            <a:endParaRPr/>
          </a:p>
          <a:p>
            <a:pPr indent="-171450" lvl="0" marL="228600" rtl="0" algn="l">
              <a:lnSpc>
                <a:spcPct val="120000"/>
              </a:lnSpc>
              <a:spcBef>
                <a:spcPts val="1000"/>
              </a:spcBef>
              <a:spcAft>
                <a:spcPts val="0"/>
              </a:spcAft>
              <a:buClr>
                <a:schemeClr val="lt1"/>
              </a:buClr>
              <a:buSzPct val="125000"/>
              <a:buChar char="●"/>
            </a:pPr>
            <a:r>
              <a:rPr lang="en-US" sz="2400"/>
              <a:t>Muggings / attacks with weapons</a:t>
            </a:r>
            <a:endParaRPr/>
          </a:p>
          <a:p>
            <a:pPr indent="-171450" lvl="0" marL="228600" rtl="0" algn="l">
              <a:lnSpc>
                <a:spcPct val="120000"/>
              </a:lnSpc>
              <a:spcBef>
                <a:spcPts val="1000"/>
              </a:spcBef>
              <a:spcAft>
                <a:spcPts val="0"/>
              </a:spcAft>
              <a:buClr>
                <a:schemeClr val="lt1"/>
              </a:buClr>
              <a:buSzPct val="125000"/>
              <a:buChar char="●"/>
            </a:pPr>
            <a:r>
              <a:rPr lang="en-US" sz="2400"/>
              <a:t>Natural disaster (e.g., tornado, earthquake)</a:t>
            </a:r>
            <a:endParaRPr/>
          </a:p>
          <a:p>
            <a:pPr indent="-171450" lvl="0" marL="228600" rtl="0" algn="l">
              <a:lnSpc>
                <a:spcPct val="120000"/>
              </a:lnSpc>
              <a:spcBef>
                <a:spcPts val="1000"/>
              </a:spcBef>
              <a:spcAft>
                <a:spcPts val="0"/>
              </a:spcAft>
              <a:buClr>
                <a:schemeClr val="lt1"/>
              </a:buClr>
              <a:buSzPct val="125000"/>
              <a:buChar char="●"/>
            </a:pPr>
            <a:r>
              <a:rPr lang="en-US" sz="2400"/>
              <a:t>Witnessing violent crime (e.g., homicide)</a:t>
            </a:r>
            <a:endParaRPr/>
          </a:p>
          <a:p>
            <a:pPr indent="-52387" lvl="0" marL="228600" rtl="0" algn="l">
              <a:lnSpc>
                <a:spcPct val="120000"/>
              </a:lnSpc>
              <a:spcBef>
                <a:spcPts val="1000"/>
              </a:spcBef>
              <a:spcAft>
                <a:spcPts val="1600"/>
              </a:spcAft>
              <a:buClr>
                <a:schemeClr val="lt1"/>
              </a:buClr>
              <a:buSzPct val="125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7"/>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600"/>
              <a:buFont typeface="Twentieth Century"/>
              <a:buNone/>
            </a:pPr>
            <a:r>
              <a:rPr lang="en-US">
                <a:solidFill>
                  <a:srgbClr val="3F3F3F"/>
                </a:solidFill>
              </a:rPr>
              <a:t>THE DIAGNOSIS OF PTSD: THE RESPONSE</a:t>
            </a:r>
            <a:endParaRPr/>
          </a:p>
        </p:txBody>
      </p:sp>
      <p:pic>
        <p:nvPicPr>
          <p:cNvPr descr="Figure 13-1 from Posttraumatic Stress Disorder | Semantic Scholar" id="156" name="Google Shape;156;p7"/>
          <p:cNvPicPr preferRelativeResize="0"/>
          <p:nvPr>
            <p:ph idx="1" type="body"/>
          </p:nvPr>
        </p:nvPicPr>
        <p:blipFill rotWithShape="1">
          <a:blip r:embed="rId3">
            <a:alphaModFix/>
          </a:blip>
          <a:srcRect b="9937" l="1226" r="-11" t="5043"/>
          <a:stretch/>
        </p:blipFill>
        <p:spPr>
          <a:xfrm>
            <a:off x="1287862" y="2522203"/>
            <a:ext cx="9616275" cy="29962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t/>
            </a:r>
            <a:endParaRPr/>
          </a:p>
        </p:txBody>
      </p:sp>
      <p:sp>
        <p:nvSpPr>
          <p:cNvPr id="163" name="Google Shape;163;p8"/>
          <p:cNvSpPr txBox="1"/>
          <p:nvPr>
            <p:ph idx="1" type="body"/>
          </p:nvPr>
        </p:nvSpPr>
        <p:spPr>
          <a:xfrm>
            <a:off x="1141413" y="1550240"/>
            <a:ext cx="9905999" cy="3541714"/>
          </a:xfrm>
          <a:prstGeom prst="rect">
            <a:avLst/>
          </a:prstGeom>
          <a:solidFill>
            <a:schemeClr val="accent1"/>
          </a:solid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US"/>
              <a:t>What is Post Traumatic Stress Disorder (PTSD)?</a:t>
            </a:r>
            <a:endParaRPr/>
          </a:p>
          <a:p>
            <a:pPr indent="-228600" lvl="0" marL="228600" rtl="0" algn="l">
              <a:lnSpc>
                <a:spcPct val="120000"/>
              </a:lnSpc>
              <a:spcBef>
                <a:spcPts val="1000"/>
              </a:spcBef>
              <a:spcAft>
                <a:spcPts val="0"/>
              </a:spcAft>
              <a:buClr>
                <a:schemeClr val="lt1"/>
              </a:buClr>
              <a:buSzPts val="3000"/>
              <a:buChar char="●"/>
            </a:pPr>
            <a:r>
              <a:rPr lang="en-US"/>
              <a:t>What is Cognitive Processing Therapy (CPT)?</a:t>
            </a:r>
            <a:endParaRPr/>
          </a:p>
          <a:p>
            <a:pPr indent="0" lvl="0" marL="0" rtl="0" algn="l">
              <a:lnSpc>
                <a:spcPct val="120000"/>
              </a:lnSpc>
              <a:spcBef>
                <a:spcPts val="1000"/>
              </a:spcBef>
              <a:spcAft>
                <a:spcPts val="1600"/>
              </a:spcAft>
              <a:buClr>
                <a:schemeClr val="lt1"/>
              </a:buClr>
              <a:buSzPts val="3000"/>
              <a:buNone/>
            </a:pPr>
            <a:r>
              <a:rPr lang="en-US" u="sng">
                <a:solidFill>
                  <a:schemeClr val="hlink"/>
                </a:solidFill>
                <a:hlinkClick r:id="rId3"/>
              </a:rPr>
              <a:t>Videos - PTSD: National Center for PTSD (va.gov)</a:t>
            </a:r>
            <a:endParaRPr/>
          </a:p>
        </p:txBody>
      </p:sp>
      <p:pic>
        <p:nvPicPr>
          <p:cNvPr id="164" name="Google Shape;164;p8"/>
          <p:cNvPicPr preferRelativeResize="0"/>
          <p:nvPr/>
        </p:nvPicPr>
        <p:blipFill rotWithShape="1">
          <a:blip r:embed="rId4">
            <a:alphaModFix/>
          </a:blip>
          <a:srcRect b="0" l="0" r="0" t="0"/>
          <a:stretch/>
        </p:blipFill>
        <p:spPr>
          <a:xfrm>
            <a:off x="6094412" y="3321097"/>
            <a:ext cx="4352925" cy="1581150"/>
          </a:xfrm>
          <a:prstGeom prst="rect">
            <a:avLst/>
          </a:prstGeom>
          <a:noFill/>
          <a:ln>
            <a:noFill/>
          </a:ln>
        </p:spPr>
      </p:pic>
      <p:sp>
        <p:nvSpPr>
          <p:cNvPr id="165" name="Google Shape;165;p8"/>
          <p:cNvSpPr txBox="1"/>
          <p:nvPr/>
        </p:nvSpPr>
        <p:spPr>
          <a:xfrm>
            <a:off x="4032175" y="4742750"/>
            <a:ext cx="8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9"/>
          <p:cNvSpPr txBox="1"/>
          <p:nvPr>
            <p:ph type="title"/>
          </p:nvPr>
        </p:nvSpPr>
        <p:spPr>
          <a:xfrm>
            <a:off x="1905000" y="381000"/>
            <a:ext cx="8077200" cy="990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US">
                <a:solidFill>
                  <a:schemeClr val="dk1"/>
                </a:solidFill>
              </a:rPr>
              <a:t>THE BASICS OF PTSD BIOLOGY:</a:t>
            </a:r>
            <a:endParaRPr/>
          </a:p>
        </p:txBody>
      </p:sp>
      <p:sp>
        <p:nvSpPr>
          <p:cNvPr id="171" name="Google Shape;171;p9"/>
          <p:cNvSpPr txBox="1"/>
          <p:nvPr>
            <p:ph idx="1" type="body"/>
          </p:nvPr>
        </p:nvSpPr>
        <p:spPr>
          <a:xfrm>
            <a:off x="1828800" y="844826"/>
            <a:ext cx="8382000" cy="5251174"/>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4500"/>
              <a:buNone/>
            </a:pPr>
            <a:r>
              <a:t/>
            </a:r>
            <a:endParaRPr sz="3600"/>
          </a:p>
          <a:p>
            <a:pPr indent="0" lvl="0" marL="0" rtl="0" algn="l">
              <a:lnSpc>
                <a:spcPct val="120000"/>
              </a:lnSpc>
              <a:spcBef>
                <a:spcPts val="1000"/>
              </a:spcBef>
              <a:spcAft>
                <a:spcPts val="0"/>
              </a:spcAft>
              <a:buClr>
                <a:schemeClr val="lt1"/>
              </a:buClr>
              <a:buSzPts val="4500"/>
              <a:buNone/>
            </a:pPr>
            <a:r>
              <a:rPr lang="en-US" sz="3600" u="sng"/>
              <a:t>Three brain areas primarily involved:</a:t>
            </a:r>
            <a:endParaRPr/>
          </a:p>
          <a:p>
            <a:pPr indent="-228600" lvl="1" marL="685800" rtl="0" algn="l">
              <a:lnSpc>
                <a:spcPct val="120000"/>
              </a:lnSpc>
              <a:spcBef>
                <a:spcPts val="500"/>
              </a:spcBef>
              <a:spcAft>
                <a:spcPts val="0"/>
              </a:spcAft>
              <a:buClr>
                <a:schemeClr val="lt1"/>
              </a:buClr>
              <a:buSzPts val="3000"/>
              <a:buChar char="○"/>
            </a:pPr>
            <a:r>
              <a:rPr lang="en-US" sz="2400"/>
              <a:t>Amygdala:  detects threats, signals fear response.</a:t>
            </a:r>
            <a:endParaRPr/>
          </a:p>
          <a:p>
            <a:pPr indent="-38100" lvl="1" marL="685800" rtl="0" algn="l">
              <a:lnSpc>
                <a:spcPct val="120000"/>
              </a:lnSpc>
              <a:spcBef>
                <a:spcPts val="500"/>
              </a:spcBef>
              <a:spcAft>
                <a:spcPts val="0"/>
              </a:spcAft>
              <a:buClr>
                <a:schemeClr val="lt1"/>
              </a:buClr>
              <a:buSzPts val="3000"/>
              <a:buNone/>
            </a:pPr>
            <a:r>
              <a:t/>
            </a:r>
            <a:endParaRPr sz="2400"/>
          </a:p>
          <a:p>
            <a:pPr indent="-228600" lvl="1" marL="685800" rtl="0" algn="l">
              <a:lnSpc>
                <a:spcPct val="120000"/>
              </a:lnSpc>
              <a:spcBef>
                <a:spcPts val="500"/>
              </a:spcBef>
              <a:spcAft>
                <a:spcPts val="0"/>
              </a:spcAft>
              <a:buClr>
                <a:schemeClr val="lt1"/>
              </a:buClr>
              <a:buSzPts val="3000"/>
              <a:buChar char="○"/>
            </a:pPr>
            <a:r>
              <a:rPr lang="en-US" sz="2400"/>
              <a:t>Hippocampus:  places threats in historical context.</a:t>
            </a:r>
            <a:endParaRPr/>
          </a:p>
          <a:p>
            <a:pPr indent="-38100" lvl="1" marL="685800" rtl="0" algn="l">
              <a:lnSpc>
                <a:spcPct val="120000"/>
              </a:lnSpc>
              <a:spcBef>
                <a:spcPts val="500"/>
              </a:spcBef>
              <a:spcAft>
                <a:spcPts val="0"/>
              </a:spcAft>
              <a:buClr>
                <a:schemeClr val="lt1"/>
              </a:buClr>
              <a:buSzPts val="3000"/>
              <a:buNone/>
            </a:pPr>
            <a:r>
              <a:t/>
            </a:r>
            <a:endParaRPr sz="2400"/>
          </a:p>
          <a:p>
            <a:pPr indent="-228600" lvl="1" marL="685800" rtl="0" algn="l">
              <a:lnSpc>
                <a:spcPct val="120000"/>
              </a:lnSpc>
              <a:spcBef>
                <a:spcPts val="500"/>
              </a:spcBef>
              <a:spcAft>
                <a:spcPts val="1600"/>
              </a:spcAft>
              <a:buClr>
                <a:schemeClr val="lt1"/>
              </a:buClr>
              <a:buSzPts val="3000"/>
              <a:buChar char="○"/>
            </a:pPr>
            <a:r>
              <a:rPr lang="en-US" sz="2400"/>
              <a:t>Prefrontal cortex:  reasoning, planning, making decisions, organizing, impulse control (executive functioning).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2018-02-15T20:31:08Z</dcterms:created>
  <dc:creator>LaGrange, Elizabeth, VHACIN</dc:creator>
</cp:coreProperties>
</file>