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70" r:id="rId3"/>
    <p:sldId id="257" r:id="rId4"/>
    <p:sldId id="258" r:id="rId5"/>
    <p:sldId id="260" r:id="rId6"/>
    <p:sldId id="261" r:id="rId7"/>
    <p:sldId id="262" r:id="rId8"/>
    <p:sldId id="274" r:id="rId9"/>
    <p:sldId id="276" r:id="rId10"/>
    <p:sldId id="273" r:id="rId11"/>
    <p:sldId id="263" r:id="rId12"/>
    <p:sldId id="265" r:id="rId13"/>
    <p:sldId id="272" r:id="rId14"/>
    <p:sldId id="279" r:id="rId15"/>
    <p:sldId id="278" r:id="rId16"/>
    <p:sldId id="268" r:id="rId17"/>
    <p:sldId id="284" r:id="rId18"/>
    <p:sldId id="285" r:id="rId19"/>
    <p:sldId id="286" r:id="rId20"/>
    <p:sldId id="287" r:id="rId21"/>
    <p:sldId id="293" r:id="rId22"/>
    <p:sldId id="264" r:id="rId23"/>
    <p:sldId id="289" r:id="rId24"/>
    <p:sldId id="288" r:id="rId25"/>
    <p:sldId id="290" r:id="rId26"/>
    <p:sldId id="291" r:id="rId27"/>
    <p:sldId id="292" r:id="rId28"/>
    <p:sldId id="281" r:id="rId29"/>
    <p:sldId id="266" r:id="rId30"/>
    <p:sldId id="282" r:id="rId31"/>
    <p:sldId id="283" r:id="rId32"/>
    <p:sldId id="296" r:id="rId33"/>
    <p:sldId id="294" r:id="rId34"/>
    <p:sldId id="295" r:id="rId35"/>
    <p:sldId id="267" r:id="rId36"/>
    <p:sldId id="297" r:id="rId37"/>
    <p:sldId id="298" r:id="rId38"/>
    <p:sldId id="25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88"/>
    <p:restoredTop sz="95221"/>
  </p:normalViewPr>
  <p:slideViewPr>
    <p:cSldViewPr snapToGrid="0" snapToObjects="1">
      <p:cViewPr varScale="1">
        <p:scale>
          <a:sx n="78" d="100"/>
          <a:sy n="78" d="100"/>
        </p:scale>
        <p:origin x="619"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3" d="100"/>
          <a:sy n="73" d="100"/>
        </p:scale>
        <p:origin x="235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6.xml.rels><?xml version="1.0" encoding="UTF-8" standalone="yes"?>
<Relationships xmlns="http://schemas.openxmlformats.org/package/2006/relationships"><Relationship Id="rId1" Type="http://schemas.openxmlformats.org/officeDocument/2006/relationships/image" Target="../media/image8.png"/></Relationships>
</file>

<file path=ppt/diagrams/_rels/drawing6.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C57CB9-1A89-4524-9637-3A2BD38AC35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B4A3BCB-7AB4-46A9-81F7-1CD55C212FAE}">
      <dgm:prSet/>
      <dgm:spPr/>
      <dgm:t>
        <a:bodyPr/>
        <a:lstStyle/>
        <a:p>
          <a:r>
            <a:rPr lang="en-US" dirty="0"/>
            <a:t>Clinicians </a:t>
          </a:r>
        </a:p>
      </dgm:t>
    </dgm:pt>
    <dgm:pt modelId="{C8766CA6-E21B-4EFD-9F09-B48D68A87D96}" type="parTrans" cxnId="{8D971A8D-E4DD-4E1C-8D7C-68679B92E96F}">
      <dgm:prSet/>
      <dgm:spPr/>
      <dgm:t>
        <a:bodyPr/>
        <a:lstStyle/>
        <a:p>
          <a:endParaRPr lang="en-US"/>
        </a:p>
      </dgm:t>
    </dgm:pt>
    <dgm:pt modelId="{2BCC9CE6-6E64-4B4A-A00E-FA22A19D5BD5}" type="sibTrans" cxnId="{8D971A8D-E4DD-4E1C-8D7C-68679B92E96F}">
      <dgm:prSet/>
      <dgm:spPr/>
      <dgm:t>
        <a:bodyPr/>
        <a:lstStyle/>
        <a:p>
          <a:endParaRPr lang="en-US"/>
        </a:p>
      </dgm:t>
    </dgm:pt>
    <dgm:pt modelId="{901A43BE-B548-4E06-843D-171C8B6E9C9C}">
      <dgm:prSet/>
      <dgm:spPr/>
      <dgm:t>
        <a:bodyPr/>
        <a:lstStyle/>
        <a:p>
          <a:r>
            <a:rPr lang="en-US" dirty="0"/>
            <a:t>Physicians</a:t>
          </a:r>
        </a:p>
        <a:p>
          <a:r>
            <a:rPr lang="en-US" dirty="0"/>
            <a:t>Scientists</a:t>
          </a:r>
        </a:p>
      </dgm:t>
    </dgm:pt>
    <dgm:pt modelId="{E62ED92B-426D-48B3-998C-6E830B1E6F5A}" type="parTrans" cxnId="{C1070550-5026-4901-A8A4-7A97FEC656AB}">
      <dgm:prSet/>
      <dgm:spPr/>
      <dgm:t>
        <a:bodyPr/>
        <a:lstStyle/>
        <a:p>
          <a:endParaRPr lang="en-US"/>
        </a:p>
      </dgm:t>
    </dgm:pt>
    <dgm:pt modelId="{168F85A9-CAC3-4138-BBC7-3ECB09F65D43}" type="sibTrans" cxnId="{C1070550-5026-4901-A8A4-7A97FEC656AB}">
      <dgm:prSet/>
      <dgm:spPr/>
      <dgm:t>
        <a:bodyPr/>
        <a:lstStyle/>
        <a:p>
          <a:endParaRPr lang="en-US"/>
        </a:p>
      </dgm:t>
    </dgm:pt>
    <dgm:pt modelId="{884D32F2-F151-4C7D-A87A-C82D448134DD}">
      <dgm:prSet/>
      <dgm:spPr/>
      <dgm:t>
        <a:bodyPr/>
        <a:lstStyle/>
        <a:p>
          <a:r>
            <a:rPr lang="en-US"/>
            <a:t>Nursing</a:t>
          </a:r>
        </a:p>
      </dgm:t>
    </dgm:pt>
    <dgm:pt modelId="{31D16984-6C91-4E45-B282-58A37718B855}" type="parTrans" cxnId="{980A2150-9CA7-45A6-B6FB-FE12113CB08C}">
      <dgm:prSet/>
      <dgm:spPr/>
      <dgm:t>
        <a:bodyPr/>
        <a:lstStyle/>
        <a:p>
          <a:endParaRPr lang="en-US"/>
        </a:p>
      </dgm:t>
    </dgm:pt>
    <dgm:pt modelId="{D7B48FE4-F6C9-4280-B988-C14647CFEB93}" type="sibTrans" cxnId="{980A2150-9CA7-45A6-B6FB-FE12113CB08C}">
      <dgm:prSet/>
      <dgm:spPr/>
      <dgm:t>
        <a:bodyPr/>
        <a:lstStyle/>
        <a:p>
          <a:endParaRPr lang="en-US"/>
        </a:p>
      </dgm:t>
    </dgm:pt>
    <dgm:pt modelId="{E8A69221-DCDF-4157-972B-6CF38A7C2F13}">
      <dgm:prSet/>
      <dgm:spPr/>
      <dgm:t>
        <a:bodyPr/>
        <a:lstStyle/>
        <a:p>
          <a:r>
            <a:rPr lang="en-US"/>
            <a:t>Case Management/Social Work</a:t>
          </a:r>
        </a:p>
      </dgm:t>
    </dgm:pt>
    <dgm:pt modelId="{D975D8EA-6FE9-490D-AF36-9104919444E0}" type="parTrans" cxnId="{72A04324-C735-4D52-95BF-2DBB44E3F712}">
      <dgm:prSet/>
      <dgm:spPr/>
      <dgm:t>
        <a:bodyPr/>
        <a:lstStyle/>
        <a:p>
          <a:endParaRPr lang="en-US"/>
        </a:p>
      </dgm:t>
    </dgm:pt>
    <dgm:pt modelId="{F0B34F06-FBE6-4701-BEA8-B7331FCB0354}" type="sibTrans" cxnId="{72A04324-C735-4D52-95BF-2DBB44E3F712}">
      <dgm:prSet/>
      <dgm:spPr/>
      <dgm:t>
        <a:bodyPr/>
        <a:lstStyle/>
        <a:p>
          <a:endParaRPr lang="en-US"/>
        </a:p>
      </dgm:t>
    </dgm:pt>
    <dgm:pt modelId="{8BD59A85-AC4C-42E1-ACCE-8625EBC688AF}">
      <dgm:prSet/>
      <dgm:spPr/>
      <dgm:t>
        <a:bodyPr/>
        <a:lstStyle/>
        <a:p>
          <a:r>
            <a:rPr lang="en-US"/>
            <a:t>Educators</a:t>
          </a:r>
        </a:p>
      </dgm:t>
    </dgm:pt>
    <dgm:pt modelId="{69EB73A6-5D62-49CC-8275-5B84A7B47885}" type="parTrans" cxnId="{CCB373E1-3585-4D81-BD48-D9C75FD75D4A}">
      <dgm:prSet/>
      <dgm:spPr/>
      <dgm:t>
        <a:bodyPr/>
        <a:lstStyle/>
        <a:p>
          <a:endParaRPr lang="en-US"/>
        </a:p>
      </dgm:t>
    </dgm:pt>
    <dgm:pt modelId="{59A84A83-7B9E-468D-97B2-18922B033F87}" type="sibTrans" cxnId="{CCB373E1-3585-4D81-BD48-D9C75FD75D4A}">
      <dgm:prSet/>
      <dgm:spPr/>
      <dgm:t>
        <a:bodyPr/>
        <a:lstStyle/>
        <a:p>
          <a:endParaRPr lang="en-US"/>
        </a:p>
      </dgm:t>
    </dgm:pt>
    <dgm:pt modelId="{86274A3E-B96F-49D3-8A4D-8A1B9204F93F}">
      <dgm:prSet/>
      <dgm:spPr>
        <a:solidFill>
          <a:schemeClr val="accent5">
            <a:lumMod val="40000"/>
            <a:lumOff val="60000"/>
          </a:schemeClr>
        </a:solidFill>
      </dgm:spPr>
      <dgm:t>
        <a:bodyPr/>
        <a:lstStyle/>
        <a:p>
          <a:r>
            <a:rPr lang="en-US"/>
            <a:t>Students</a:t>
          </a:r>
        </a:p>
      </dgm:t>
    </dgm:pt>
    <dgm:pt modelId="{2323EA07-D838-4831-B00F-52946C3D5CD1}" type="parTrans" cxnId="{EC099C86-F33F-491D-9085-A54C6D9B91BA}">
      <dgm:prSet/>
      <dgm:spPr/>
      <dgm:t>
        <a:bodyPr/>
        <a:lstStyle/>
        <a:p>
          <a:endParaRPr lang="en-US"/>
        </a:p>
      </dgm:t>
    </dgm:pt>
    <dgm:pt modelId="{809243A6-B9A6-4583-B792-C1BC75B95A21}" type="sibTrans" cxnId="{EC099C86-F33F-491D-9085-A54C6D9B91BA}">
      <dgm:prSet/>
      <dgm:spPr/>
      <dgm:t>
        <a:bodyPr/>
        <a:lstStyle/>
        <a:p>
          <a:endParaRPr lang="en-US"/>
        </a:p>
      </dgm:t>
    </dgm:pt>
    <dgm:pt modelId="{F554B4F1-6EFE-1844-BC38-0FDA6B9CCF09}">
      <dgm:prSet/>
      <dgm:spPr>
        <a:solidFill>
          <a:schemeClr val="accent3">
            <a:lumMod val="40000"/>
            <a:lumOff val="60000"/>
          </a:schemeClr>
        </a:solidFill>
      </dgm:spPr>
      <dgm:t>
        <a:bodyPr/>
        <a:lstStyle/>
        <a:p>
          <a:r>
            <a:rPr lang="en-US" dirty="0"/>
            <a:t>Advocates</a:t>
          </a:r>
        </a:p>
      </dgm:t>
    </dgm:pt>
    <dgm:pt modelId="{DA34508B-1FFF-6D49-A740-87C87B464A1A}" type="parTrans" cxnId="{51368A06-5452-DD49-9BB1-A02ABE790074}">
      <dgm:prSet/>
      <dgm:spPr/>
      <dgm:t>
        <a:bodyPr/>
        <a:lstStyle/>
        <a:p>
          <a:endParaRPr lang="en-US"/>
        </a:p>
      </dgm:t>
    </dgm:pt>
    <dgm:pt modelId="{AA0C4AB3-5EE2-9E4D-B1F3-7BCFA90CABC2}" type="sibTrans" cxnId="{51368A06-5452-DD49-9BB1-A02ABE790074}">
      <dgm:prSet/>
      <dgm:spPr/>
      <dgm:t>
        <a:bodyPr/>
        <a:lstStyle/>
        <a:p>
          <a:endParaRPr lang="en-US"/>
        </a:p>
      </dgm:t>
    </dgm:pt>
    <dgm:pt modelId="{368D3FFD-DCDD-3F49-8986-E5AFAC657323}" type="pres">
      <dgm:prSet presAssocID="{9FC57CB9-1A89-4524-9637-3A2BD38AC358}" presName="diagram" presStyleCnt="0">
        <dgm:presLayoutVars>
          <dgm:dir/>
          <dgm:resizeHandles val="exact"/>
        </dgm:presLayoutVars>
      </dgm:prSet>
      <dgm:spPr/>
    </dgm:pt>
    <dgm:pt modelId="{E36F5643-DA70-DA43-99FA-FA3A88E08714}" type="pres">
      <dgm:prSet presAssocID="{7B4A3BCB-7AB4-46A9-81F7-1CD55C212FAE}" presName="node" presStyleLbl="node1" presStyleIdx="0" presStyleCnt="7">
        <dgm:presLayoutVars>
          <dgm:bulletEnabled val="1"/>
        </dgm:presLayoutVars>
      </dgm:prSet>
      <dgm:spPr/>
    </dgm:pt>
    <dgm:pt modelId="{D4560251-3737-5047-ADBE-8B9E23414D08}" type="pres">
      <dgm:prSet presAssocID="{2BCC9CE6-6E64-4B4A-A00E-FA22A19D5BD5}" presName="sibTrans" presStyleCnt="0"/>
      <dgm:spPr/>
    </dgm:pt>
    <dgm:pt modelId="{1004687E-FC04-0442-97BC-EF0E90B4749B}" type="pres">
      <dgm:prSet presAssocID="{901A43BE-B548-4E06-843D-171C8B6E9C9C}" presName="node" presStyleLbl="node1" presStyleIdx="1" presStyleCnt="7">
        <dgm:presLayoutVars>
          <dgm:bulletEnabled val="1"/>
        </dgm:presLayoutVars>
      </dgm:prSet>
      <dgm:spPr/>
    </dgm:pt>
    <dgm:pt modelId="{13A775E4-EFDB-8349-B479-A735268B7237}" type="pres">
      <dgm:prSet presAssocID="{168F85A9-CAC3-4138-BBC7-3ECB09F65D43}" presName="sibTrans" presStyleCnt="0"/>
      <dgm:spPr/>
    </dgm:pt>
    <dgm:pt modelId="{C6DCFEAD-0914-6D41-A8D0-2FD78CF47D93}" type="pres">
      <dgm:prSet presAssocID="{884D32F2-F151-4C7D-A87A-C82D448134DD}" presName="node" presStyleLbl="node1" presStyleIdx="2" presStyleCnt="7">
        <dgm:presLayoutVars>
          <dgm:bulletEnabled val="1"/>
        </dgm:presLayoutVars>
      </dgm:prSet>
      <dgm:spPr/>
    </dgm:pt>
    <dgm:pt modelId="{21A79456-6B84-7A45-BB86-2E52555D028A}" type="pres">
      <dgm:prSet presAssocID="{D7B48FE4-F6C9-4280-B988-C14647CFEB93}" presName="sibTrans" presStyleCnt="0"/>
      <dgm:spPr/>
    </dgm:pt>
    <dgm:pt modelId="{F442A473-67E6-0842-9EDB-E915C5C06348}" type="pres">
      <dgm:prSet presAssocID="{E8A69221-DCDF-4157-972B-6CF38A7C2F13}" presName="node" presStyleLbl="node1" presStyleIdx="3" presStyleCnt="7">
        <dgm:presLayoutVars>
          <dgm:bulletEnabled val="1"/>
        </dgm:presLayoutVars>
      </dgm:prSet>
      <dgm:spPr/>
    </dgm:pt>
    <dgm:pt modelId="{7C635D06-396C-B448-A721-DFD9E0178131}" type="pres">
      <dgm:prSet presAssocID="{F0B34F06-FBE6-4701-BEA8-B7331FCB0354}" presName="sibTrans" presStyleCnt="0"/>
      <dgm:spPr/>
    </dgm:pt>
    <dgm:pt modelId="{EF8C5541-47CF-574F-B1AC-8223C8CF4BC6}" type="pres">
      <dgm:prSet presAssocID="{8BD59A85-AC4C-42E1-ACCE-8625EBC688AF}" presName="node" presStyleLbl="node1" presStyleIdx="4" presStyleCnt="7">
        <dgm:presLayoutVars>
          <dgm:bulletEnabled val="1"/>
        </dgm:presLayoutVars>
      </dgm:prSet>
      <dgm:spPr/>
    </dgm:pt>
    <dgm:pt modelId="{D1269FE2-A8E4-1041-8C87-0FB3D32CE6CA}" type="pres">
      <dgm:prSet presAssocID="{59A84A83-7B9E-468D-97B2-18922B033F87}" presName="sibTrans" presStyleCnt="0"/>
      <dgm:spPr/>
    </dgm:pt>
    <dgm:pt modelId="{13BBD4B8-38BC-D74A-9C6D-C26C12D03F4E}" type="pres">
      <dgm:prSet presAssocID="{86274A3E-B96F-49D3-8A4D-8A1B9204F93F}" presName="node" presStyleLbl="node1" presStyleIdx="5" presStyleCnt="7" custLinFactNeighborY="1871">
        <dgm:presLayoutVars>
          <dgm:bulletEnabled val="1"/>
        </dgm:presLayoutVars>
      </dgm:prSet>
      <dgm:spPr/>
    </dgm:pt>
    <dgm:pt modelId="{5B22DC9B-59BC-854E-9D1C-36FCABF24BA8}" type="pres">
      <dgm:prSet presAssocID="{809243A6-B9A6-4583-B792-C1BC75B95A21}" presName="sibTrans" presStyleCnt="0"/>
      <dgm:spPr/>
    </dgm:pt>
    <dgm:pt modelId="{40DA4425-6A22-3046-A7AD-56095EC4D3BB}" type="pres">
      <dgm:prSet presAssocID="{F554B4F1-6EFE-1844-BC38-0FDA6B9CCF09}" presName="node" presStyleLbl="node1" presStyleIdx="6" presStyleCnt="7">
        <dgm:presLayoutVars>
          <dgm:bulletEnabled val="1"/>
        </dgm:presLayoutVars>
      </dgm:prSet>
      <dgm:spPr/>
    </dgm:pt>
  </dgm:ptLst>
  <dgm:cxnLst>
    <dgm:cxn modelId="{51368A06-5452-DD49-9BB1-A02ABE790074}" srcId="{9FC57CB9-1A89-4524-9637-3A2BD38AC358}" destId="{F554B4F1-6EFE-1844-BC38-0FDA6B9CCF09}" srcOrd="6" destOrd="0" parTransId="{DA34508B-1FFF-6D49-A740-87C87B464A1A}" sibTransId="{AA0C4AB3-5EE2-9E4D-B1F3-7BCFA90CABC2}"/>
    <dgm:cxn modelId="{661F1A24-270D-B648-81F3-43E8880F61E2}" type="presOf" srcId="{901A43BE-B548-4E06-843D-171C8B6E9C9C}" destId="{1004687E-FC04-0442-97BC-EF0E90B4749B}" srcOrd="0" destOrd="0" presId="urn:microsoft.com/office/officeart/2005/8/layout/default"/>
    <dgm:cxn modelId="{72A04324-C735-4D52-95BF-2DBB44E3F712}" srcId="{9FC57CB9-1A89-4524-9637-3A2BD38AC358}" destId="{E8A69221-DCDF-4157-972B-6CF38A7C2F13}" srcOrd="3" destOrd="0" parTransId="{D975D8EA-6FE9-490D-AF36-9104919444E0}" sibTransId="{F0B34F06-FBE6-4701-BEA8-B7331FCB0354}"/>
    <dgm:cxn modelId="{A5D78326-4BA5-CD45-A5C9-0B952E2ECEB2}" type="presOf" srcId="{8BD59A85-AC4C-42E1-ACCE-8625EBC688AF}" destId="{EF8C5541-47CF-574F-B1AC-8223C8CF4BC6}" srcOrd="0" destOrd="0" presId="urn:microsoft.com/office/officeart/2005/8/layout/default"/>
    <dgm:cxn modelId="{7714E93D-871B-4F40-BFE6-1BB2048E8D93}" type="presOf" srcId="{F554B4F1-6EFE-1844-BC38-0FDA6B9CCF09}" destId="{40DA4425-6A22-3046-A7AD-56095EC4D3BB}" srcOrd="0" destOrd="0" presId="urn:microsoft.com/office/officeart/2005/8/layout/default"/>
    <dgm:cxn modelId="{9BE12F65-B403-564B-B525-C02EF4CE655B}" type="presOf" srcId="{86274A3E-B96F-49D3-8A4D-8A1B9204F93F}" destId="{13BBD4B8-38BC-D74A-9C6D-C26C12D03F4E}" srcOrd="0" destOrd="0" presId="urn:microsoft.com/office/officeart/2005/8/layout/default"/>
    <dgm:cxn modelId="{4F760049-182E-E649-B0AF-580B4CCCD567}" type="presOf" srcId="{884D32F2-F151-4C7D-A87A-C82D448134DD}" destId="{C6DCFEAD-0914-6D41-A8D0-2FD78CF47D93}" srcOrd="0" destOrd="0" presId="urn:microsoft.com/office/officeart/2005/8/layout/default"/>
    <dgm:cxn modelId="{C1070550-5026-4901-A8A4-7A97FEC656AB}" srcId="{9FC57CB9-1A89-4524-9637-3A2BD38AC358}" destId="{901A43BE-B548-4E06-843D-171C8B6E9C9C}" srcOrd="1" destOrd="0" parTransId="{E62ED92B-426D-48B3-998C-6E830B1E6F5A}" sibTransId="{168F85A9-CAC3-4138-BBC7-3ECB09F65D43}"/>
    <dgm:cxn modelId="{980A2150-9CA7-45A6-B6FB-FE12113CB08C}" srcId="{9FC57CB9-1A89-4524-9637-3A2BD38AC358}" destId="{884D32F2-F151-4C7D-A87A-C82D448134DD}" srcOrd="2" destOrd="0" parTransId="{31D16984-6C91-4E45-B282-58A37718B855}" sibTransId="{D7B48FE4-F6C9-4280-B988-C14647CFEB93}"/>
    <dgm:cxn modelId="{C0AB107A-21DF-8448-AA35-3940BDA03249}" type="presOf" srcId="{E8A69221-DCDF-4157-972B-6CF38A7C2F13}" destId="{F442A473-67E6-0842-9EDB-E915C5C06348}" srcOrd="0" destOrd="0" presId="urn:microsoft.com/office/officeart/2005/8/layout/default"/>
    <dgm:cxn modelId="{D6933886-83A7-334D-B406-FE1AA3E2AAA1}" type="presOf" srcId="{7B4A3BCB-7AB4-46A9-81F7-1CD55C212FAE}" destId="{E36F5643-DA70-DA43-99FA-FA3A88E08714}" srcOrd="0" destOrd="0" presId="urn:microsoft.com/office/officeart/2005/8/layout/default"/>
    <dgm:cxn modelId="{EC099C86-F33F-491D-9085-A54C6D9B91BA}" srcId="{9FC57CB9-1A89-4524-9637-3A2BD38AC358}" destId="{86274A3E-B96F-49D3-8A4D-8A1B9204F93F}" srcOrd="5" destOrd="0" parTransId="{2323EA07-D838-4831-B00F-52946C3D5CD1}" sibTransId="{809243A6-B9A6-4583-B792-C1BC75B95A21}"/>
    <dgm:cxn modelId="{8D971A8D-E4DD-4E1C-8D7C-68679B92E96F}" srcId="{9FC57CB9-1A89-4524-9637-3A2BD38AC358}" destId="{7B4A3BCB-7AB4-46A9-81F7-1CD55C212FAE}" srcOrd="0" destOrd="0" parTransId="{C8766CA6-E21B-4EFD-9F09-B48D68A87D96}" sibTransId="{2BCC9CE6-6E64-4B4A-A00E-FA22A19D5BD5}"/>
    <dgm:cxn modelId="{CCB373E1-3585-4D81-BD48-D9C75FD75D4A}" srcId="{9FC57CB9-1A89-4524-9637-3A2BD38AC358}" destId="{8BD59A85-AC4C-42E1-ACCE-8625EBC688AF}" srcOrd="4" destOrd="0" parTransId="{69EB73A6-5D62-49CC-8275-5B84A7B47885}" sibTransId="{59A84A83-7B9E-468D-97B2-18922B033F87}"/>
    <dgm:cxn modelId="{583021EB-E84E-5B40-8D37-7AB87CCE3656}" type="presOf" srcId="{9FC57CB9-1A89-4524-9637-3A2BD38AC358}" destId="{368D3FFD-DCDD-3F49-8986-E5AFAC657323}" srcOrd="0" destOrd="0" presId="urn:microsoft.com/office/officeart/2005/8/layout/default"/>
    <dgm:cxn modelId="{F53B7510-199D-CE40-8001-0D98337ED866}" type="presParOf" srcId="{368D3FFD-DCDD-3F49-8986-E5AFAC657323}" destId="{E36F5643-DA70-DA43-99FA-FA3A88E08714}" srcOrd="0" destOrd="0" presId="urn:microsoft.com/office/officeart/2005/8/layout/default"/>
    <dgm:cxn modelId="{BE9BD7E4-DDCF-1540-B57F-052B60BC79CF}" type="presParOf" srcId="{368D3FFD-DCDD-3F49-8986-E5AFAC657323}" destId="{D4560251-3737-5047-ADBE-8B9E23414D08}" srcOrd="1" destOrd="0" presId="urn:microsoft.com/office/officeart/2005/8/layout/default"/>
    <dgm:cxn modelId="{84913679-6D4F-6544-8ED3-892F3BBFCACC}" type="presParOf" srcId="{368D3FFD-DCDD-3F49-8986-E5AFAC657323}" destId="{1004687E-FC04-0442-97BC-EF0E90B4749B}" srcOrd="2" destOrd="0" presId="urn:microsoft.com/office/officeart/2005/8/layout/default"/>
    <dgm:cxn modelId="{3C4DA38F-4B29-A747-9410-CA0B2F34AC75}" type="presParOf" srcId="{368D3FFD-DCDD-3F49-8986-E5AFAC657323}" destId="{13A775E4-EFDB-8349-B479-A735268B7237}" srcOrd="3" destOrd="0" presId="urn:microsoft.com/office/officeart/2005/8/layout/default"/>
    <dgm:cxn modelId="{73CE7C0D-2CCF-9C49-BA28-155A3433B980}" type="presParOf" srcId="{368D3FFD-DCDD-3F49-8986-E5AFAC657323}" destId="{C6DCFEAD-0914-6D41-A8D0-2FD78CF47D93}" srcOrd="4" destOrd="0" presId="urn:microsoft.com/office/officeart/2005/8/layout/default"/>
    <dgm:cxn modelId="{5E0D4E86-5B6D-534E-B182-379904E1745D}" type="presParOf" srcId="{368D3FFD-DCDD-3F49-8986-E5AFAC657323}" destId="{21A79456-6B84-7A45-BB86-2E52555D028A}" srcOrd="5" destOrd="0" presId="urn:microsoft.com/office/officeart/2005/8/layout/default"/>
    <dgm:cxn modelId="{1451AD48-CD56-3D44-9F86-27A35F757A82}" type="presParOf" srcId="{368D3FFD-DCDD-3F49-8986-E5AFAC657323}" destId="{F442A473-67E6-0842-9EDB-E915C5C06348}" srcOrd="6" destOrd="0" presId="urn:microsoft.com/office/officeart/2005/8/layout/default"/>
    <dgm:cxn modelId="{9D198858-E361-3D48-B053-11544DAA4530}" type="presParOf" srcId="{368D3FFD-DCDD-3F49-8986-E5AFAC657323}" destId="{7C635D06-396C-B448-A721-DFD9E0178131}" srcOrd="7" destOrd="0" presId="urn:microsoft.com/office/officeart/2005/8/layout/default"/>
    <dgm:cxn modelId="{A81598C3-624E-2C4F-9942-4FD73D730E96}" type="presParOf" srcId="{368D3FFD-DCDD-3F49-8986-E5AFAC657323}" destId="{EF8C5541-47CF-574F-B1AC-8223C8CF4BC6}" srcOrd="8" destOrd="0" presId="urn:microsoft.com/office/officeart/2005/8/layout/default"/>
    <dgm:cxn modelId="{F89A47D3-688B-184E-94B2-3C569E4F93F4}" type="presParOf" srcId="{368D3FFD-DCDD-3F49-8986-E5AFAC657323}" destId="{D1269FE2-A8E4-1041-8C87-0FB3D32CE6CA}" srcOrd="9" destOrd="0" presId="urn:microsoft.com/office/officeart/2005/8/layout/default"/>
    <dgm:cxn modelId="{7380761F-3FFE-EC4A-AAEF-C1A16492F8BA}" type="presParOf" srcId="{368D3FFD-DCDD-3F49-8986-E5AFAC657323}" destId="{13BBD4B8-38BC-D74A-9C6D-C26C12D03F4E}" srcOrd="10" destOrd="0" presId="urn:microsoft.com/office/officeart/2005/8/layout/default"/>
    <dgm:cxn modelId="{89D9455A-8E1B-424C-907A-0BAE039B3085}" type="presParOf" srcId="{368D3FFD-DCDD-3F49-8986-E5AFAC657323}" destId="{5B22DC9B-59BC-854E-9D1C-36FCABF24BA8}" srcOrd="11" destOrd="0" presId="urn:microsoft.com/office/officeart/2005/8/layout/default"/>
    <dgm:cxn modelId="{5E73540B-C426-414B-B8C3-FD21C04B9C6A}" type="presParOf" srcId="{368D3FFD-DCDD-3F49-8986-E5AFAC657323}" destId="{40DA4425-6A22-3046-A7AD-56095EC4D3BB}"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E5E121-5301-4EFB-8258-134AA84F98FF}"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23951744-8550-4B94-AF3D-2C626E5EE475}">
      <dgm:prSet/>
      <dgm:spPr/>
      <dgm:t>
        <a:bodyPr/>
        <a:lstStyle/>
        <a:p>
          <a:r>
            <a:rPr lang="en-US"/>
            <a:t>What are your thoughts?</a:t>
          </a:r>
        </a:p>
      </dgm:t>
    </dgm:pt>
    <dgm:pt modelId="{AC697F91-CBB8-419F-8D97-915011C48A9B}" type="parTrans" cxnId="{8D6E5704-591A-4179-9729-A3C124CD89F0}">
      <dgm:prSet/>
      <dgm:spPr/>
      <dgm:t>
        <a:bodyPr/>
        <a:lstStyle/>
        <a:p>
          <a:endParaRPr lang="en-US"/>
        </a:p>
      </dgm:t>
    </dgm:pt>
    <dgm:pt modelId="{3EA07991-A9DA-4006-96A6-8F3EE71D3681}" type="sibTrans" cxnId="{8D6E5704-591A-4179-9729-A3C124CD89F0}">
      <dgm:prSet/>
      <dgm:spPr/>
      <dgm:t>
        <a:bodyPr/>
        <a:lstStyle/>
        <a:p>
          <a:endParaRPr lang="en-US"/>
        </a:p>
      </dgm:t>
    </dgm:pt>
    <dgm:pt modelId="{65753984-E3DB-4AD4-B1B2-87D6FBA88D07}">
      <dgm:prSet/>
      <dgm:spPr/>
      <dgm:t>
        <a:bodyPr/>
        <a:lstStyle/>
        <a:p>
          <a:r>
            <a:rPr lang="en-US"/>
            <a:t>When does the role of the SLP start in the TBI recovery process?</a:t>
          </a:r>
        </a:p>
      </dgm:t>
    </dgm:pt>
    <dgm:pt modelId="{1B9D7646-8EDD-4CBE-BCB8-ECDE7CAF4313}" type="parTrans" cxnId="{F981EA5A-A2EE-4558-82D7-74F76570523C}">
      <dgm:prSet/>
      <dgm:spPr/>
      <dgm:t>
        <a:bodyPr/>
        <a:lstStyle/>
        <a:p>
          <a:endParaRPr lang="en-US"/>
        </a:p>
      </dgm:t>
    </dgm:pt>
    <dgm:pt modelId="{152CEDAF-7FFD-449C-B4D5-1F27A9C21752}" type="sibTrans" cxnId="{F981EA5A-A2EE-4558-82D7-74F76570523C}">
      <dgm:prSet/>
      <dgm:spPr/>
      <dgm:t>
        <a:bodyPr/>
        <a:lstStyle/>
        <a:p>
          <a:endParaRPr lang="en-US"/>
        </a:p>
      </dgm:t>
    </dgm:pt>
    <dgm:pt modelId="{77129710-6D99-413E-8053-723449DD56B2}">
      <dgm:prSet/>
      <dgm:spPr/>
      <dgm:t>
        <a:bodyPr/>
        <a:lstStyle/>
        <a:p>
          <a:r>
            <a:rPr lang="en-US"/>
            <a:t>When does it end?</a:t>
          </a:r>
        </a:p>
      </dgm:t>
    </dgm:pt>
    <dgm:pt modelId="{CFA32457-8716-4414-8704-7C3224C194D1}" type="parTrans" cxnId="{1AFB874A-02F7-463A-A5F5-0ACC9AE12740}">
      <dgm:prSet/>
      <dgm:spPr/>
      <dgm:t>
        <a:bodyPr/>
        <a:lstStyle/>
        <a:p>
          <a:endParaRPr lang="en-US"/>
        </a:p>
      </dgm:t>
    </dgm:pt>
    <dgm:pt modelId="{281380DD-932A-43F5-8101-360EF2635786}" type="sibTrans" cxnId="{1AFB874A-02F7-463A-A5F5-0ACC9AE12740}">
      <dgm:prSet/>
      <dgm:spPr/>
      <dgm:t>
        <a:bodyPr/>
        <a:lstStyle/>
        <a:p>
          <a:endParaRPr lang="en-US"/>
        </a:p>
      </dgm:t>
    </dgm:pt>
    <dgm:pt modelId="{D99A8EBB-7437-264A-8FDC-40AFD9306345}" type="pres">
      <dgm:prSet presAssocID="{B1E5E121-5301-4EFB-8258-134AA84F98FF}" presName="outerComposite" presStyleCnt="0">
        <dgm:presLayoutVars>
          <dgm:chMax val="5"/>
          <dgm:dir/>
          <dgm:resizeHandles val="exact"/>
        </dgm:presLayoutVars>
      </dgm:prSet>
      <dgm:spPr/>
    </dgm:pt>
    <dgm:pt modelId="{2D4B775F-CABA-9148-B050-1A1A55536C3F}" type="pres">
      <dgm:prSet presAssocID="{B1E5E121-5301-4EFB-8258-134AA84F98FF}" presName="dummyMaxCanvas" presStyleCnt="0">
        <dgm:presLayoutVars/>
      </dgm:prSet>
      <dgm:spPr/>
    </dgm:pt>
    <dgm:pt modelId="{C60550AC-301B-294B-9DD6-59543111284E}" type="pres">
      <dgm:prSet presAssocID="{B1E5E121-5301-4EFB-8258-134AA84F98FF}" presName="ThreeNodes_1" presStyleLbl="node1" presStyleIdx="0" presStyleCnt="3">
        <dgm:presLayoutVars>
          <dgm:bulletEnabled val="1"/>
        </dgm:presLayoutVars>
      </dgm:prSet>
      <dgm:spPr/>
    </dgm:pt>
    <dgm:pt modelId="{C2AB9579-C92A-5E4C-8982-EA3DD55DBF9B}" type="pres">
      <dgm:prSet presAssocID="{B1E5E121-5301-4EFB-8258-134AA84F98FF}" presName="ThreeNodes_2" presStyleLbl="node1" presStyleIdx="1" presStyleCnt="3">
        <dgm:presLayoutVars>
          <dgm:bulletEnabled val="1"/>
        </dgm:presLayoutVars>
      </dgm:prSet>
      <dgm:spPr/>
    </dgm:pt>
    <dgm:pt modelId="{21A6BEDD-8661-AD44-A20C-5A662D3CC966}" type="pres">
      <dgm:prSet presAssocID="{B1E5E121-5301-4EFB-8258-134AA84F98FF}" presName="ThreeNodes_3" presStyleLbl="node1" presStyleIdx="2" presStyleCnt="3">
        <dgm:presLayoutVars>
          <dgm:bulletEnabled val="1"/>
        </dgm:presLayoutVars>
      </dgm:prSet>
      <dgm:spPr/>
    </dgm:pt>
    <dgm:pt modelId="{5FBF2C98-89C7-E147-A1F6-0D491DBC4808}" type="pres">
      <dgm:prSet presAssocID="{B1E5E121-5301-4EFB-8258-134AA84F98FF}" presName="ThreeConn_1-2" presStyleLbl="fgAccFollowNode1" presStyleIdx="0" presStyleCnt="2">
        <dgm:presLayoutVars>
          <dgm:bulletEnabled val="1"/>
        </dgm:presLayoutVars>
      </dgm:prSet>
      <dgm:spPr/>
    </dgm:pt>
    <dgm:pt modelId="{3C351E8B-75B4-0542-898A-73B724B2AF74}" type="pres">
      <dgm:prSet presAssocID="{B1E5E121-5301-4EFB-8258-134AA84F98FF}" presName="ThreeConn_2-3" presStyleLbl="fgAccFollowNode1" presStyleIdx="1" presStyleCnt="2">
        <dgm:presLayoutVars>
          <dgm:bulletEnabled val="1"/>
        </dgm:presLayoutVars>
      </dgm:prSet>
      <dgm:spPr/>
    </dgm:pt>
    <dgm:pt modelId="{5E420655-3582-E64A-BBA7-05DB1B5CC275}" type="pres">
      <dgm:prSet presAssocID="{B1E5E121-5301-4EFB-8258-134AA84F98FF}" presName="ThreeNodes_1_text" presStyleLbl="node1" presStyleIdx="2" presStyleCnt="3">
        <dgm:presLayoutVars>
          <dgm:bulletEnabled val="1"/>
        </dgm:presLayoutVars>
      </dgm:prSet>
      <dgm:spPr/>
    </dgm:pt>
    <dgm:pt modelId="{56A14787-928C-AE4E-B867-E626BA3E81A9}" type="pres">
      <dgm:prSet presAssocID="{B1E5E121-5301-4EFB-8258-134AA84F98FF}" presName="ThreeNodes_2_text" presStyleLbl="node1" presStyleIdx="2" presStyleCnt="3">
        <dgm:presLayoutVars>
          <dgm:bulletEnabled val="1"/>
        </dgm:presLayoutVars>
      </dgm:prSet>
      <dgm:spPr/>
    </dgm:pt>
    <dgm:pt modelId="{D7DF1F6E-5386-A049-AC35-3979EFE879F7}" type="pres">
      <dgm:prSet presAssocID="{B1E5E121-5301-4EFB-8258-134AA84F98FF}" presName="ThreeNodes_3_text" presStyleLbl="node1" presStyleIdx="2" presStyleCnt="3">
        <dgm:presLayoutVars>
          <dgm:bulletEnabled val="1"/>
        </dgm:presLayoutVars>
      </dgm:prSet>
      <dgm:spPr/>
    </dgm:pt>
  </dgm:ptLst>
  <dgm:cxnLst>
    <dgm:cxn modelId="{8D6E5704-591A-4179-9729-A3C124CD89F0}" srcId="{B1E5E121-5301-4EFB-8258-134AA84F98FF}" destId="{23951744-8550-4B94-AF3D-2C626E5EE475}" srcOrd="0" destOrd="0" parTransId="{AC697F91-CBB8-419F-8D97-915011C48A9B}" sibTransId="{3EA07991-A9DA-4006-96A6-8F3EE71D3681}"/>
    <dgm:cxn modelId="{1F1BC907-6B1C-2C45-8682-F78231FA381F}" type="presOf" srcId="{77129710-6D99-413E-8053-723449DD56B2}" destId="{D7DF1F6E-5386-A049-AC35-3979EFE879F7}" srcOrd="1" destOrd="0" presId="urn:microsoft.com/office/officeart/2005/8/layout/vProcess5"/>
    <dgm:cxn modelId="{188CF609-348E-A24D-91D1-E912F5641DF3}" type="presOf" srcId="{152CEDAF-7FFD-449C-B4D5-1F27A9C21752}" destId="{3C351E8B-75B4-0542-898A-73B724B2AF74}" srcOrd="0" destOrd="0" presId="urn:microsoft.com/office/officeart/2005/8/layout/vProcess5"/>
    <dgm:cxn modelId="{01C57114-FBEB-E54C-97A7-2DEA7F85BD0C}" type="presOf" srcId="{65753984-E3DB-4AD4-B1B2-87D6FBA88D07}" destId="{C2AB9579-C92A-5E4C-8982-EA3DD55DBF9B}" srcOrd="0" destOrd="0" presId="urn:microsoft.com/office/officeart/2005/8/layout/vProcess5"/>
    <dgm:cxn modelId="{D767673A-B4E5-1D46-8037-A313AEFE40AD}" type="presOf" srcId="{77129710-6D99-413E-8053-723449DD56B2}" destId="{21A6BEDD-8661-AD44-A20C-5A662D3CC966}" srcOrd="0" destOrd="0" presId="urn:microsoft.com/office/officeart/2005/8/layout/vProcess5"/>
    <dgm:cxn modelId="{2B009E61-381A-8643-8FBB-EFBA82CC6304}" type="presOf" srcId="{B1E5E121-5301-4EFB-8258-134AA84F98FF}" destId="{D99A8EBB-7437-264A-8FDC-40AFD9306345}" srcOrd="0" destOrd="0" presId="urn:microsoft.com/office/officeart/2005/8/layout/vProcess5"/>
    <dgm:cxn modelId="{1AFB874A-02F7-463A-A5F5-0ACC9AE12740}" srcId="{B1E5E121-5301-4EFB-8258-134AA84F98FF}" destId="{77129710-6D99-413E-8053-723449DD56B2}" srcOrd="2" destOrd="0" parTransId="{CFA32457-8716-4414-8704-7C3224C194D1}" sibTransId="{281380DD-932A-43F5-8101-360EF2635786}"/>
    <dgm:cxn modelId="{B869B36E-F00B-B643-993F-36912455D4B2}" type="presOf" srcId="{23951744-8550-4B94-AF3D-2C626E5EE475}" destId="{5E420655-3582-E64A-BBA7-05DB1B5CC275}" srcOrd="1" destOrd="0" presId="urn:microsoft.com/office/officeart/2005/8/layout/vProcess5"/>
    <dgm:cxn modelId="{D145A270-6DB3-0844-BB68-CA9970F20B13}" type="presOf" srcId="{3EA07991-A9DA-4006-96A6-8F3EE71D3681}" destId="{5FBF2C98-89C7-E147-A1F6-0D491DBC4808}" srcOrd="0" destOrd="0" presId="urn:microsoft.com/office/officeart/2005/8/layout/vProcess5"/>
    <dgm:cxn modelId="{CEC7D158-E27A-804D-A952-FCFFD43D8286}" type="presOf" srcId="{23951744-8550-4B94-AF3D-2C626E5EE475}" destId="{C60550AC-301B-294B-9DD6-59543111284E}" srcOrd="0" destOrd="0" presId="urn:microsoft.com/office/officeart/2005/8/layout/vProcess5"/>
    <dgm:cxn modelId="{F981EA5A-A2EE-4558-82D7-74F76570523C}" srcId="{B1E5E121-5301-4EFB-8258-134AA84F98FF}" destId="{65753984-E3DB-4AD4-B1B2-87D6FBA88D07}" srcOrd="1" destOrd="0" parTransId="{1B9D7646-8EDD-4CBE-BCB8-ECDE7CAF4313}" sibTransId="{152CEDAF-7FFD-449C-B4D5-1F27A9C21752}"/>
    <dgm:cxn modelId="{BD2F18EE-F602-A147-B33A-EEDDF8186AC6}" type="presOf" srcId="{65753984-E3DB-4AD4-B1B2-87D6FBA88D07}" destId="{56A14787-928C-AE4E-B867-E626BA3E81A9}" srcOrd="1" destOrd="0" presId="urn:microsoft.com/office/officeart/2005/8/layout/vProcess5"/>
    <dgm:cxn modelId="{1F1E9DE8-CF20-6F4E-AE80-4E922CB95891}" type="presParOf" srcId="{D99A8EBB-7437-264A-8FDC-40AFD9306345}" destId="{2D4B775F-CABA-9148-B050-1A1A55536C3F}" srcOrd="0" destOrd="0" presId="urn:microsoft.com/office/officeart/2005/8/layout/vProcess5"/>
    <dgm:cxn modelId="{5119EB11-8BC4-BD49-A144-75CDEFBAEBAC}" type="presParOf" srcId="{D99A8EBB-7437-264A-8FDC-40AFD9306345}" destId="{C60550AC-301B-294B-9DD6-59543111284E}" srcOrd="1" destOrd="0" presId="urn:microsoft.com/office/officeart/2005/8/layout/vProcess5"/>
    <dgm:cxn modelId="{39FB1D93-9D90-2441-B674-5660C6A45377}" type="presParOf" srcId="{D99A8EBB-7437-264A-8FDC-40AFD9306345}" destId="{C2AB9579-C92A-5E4C-8982-EA3DD55DBF9B}" srcOrd="2" destOrd="0" presId="urn:microsoft.com/office/officeart/2005/8/layout/vProcess5"/>
    <dgm:cxn modelId="{91C2311C-67E0-3D43-B1AF-5126F5438F2E}" type="presParOf" srcId="{D99A8EBB-7437-264A-8FDC-40AFD9306345}" destId="{21A6BEDD-8661-AD44-A20C-5A662D3CC966}" srcOrd="3" destOrd="0" presId="urn:microsoft.com/office/officeart/2005/8/layout/vProcess5"/>
    <dgm:cxn modelId="{A4F38899-841D-0347-8DF8-8C792E1135E3}" type="presParOf" srcId="{D99A8EBB-7437-264A-8FDC-40AFD9306345}" destId="{5FBF2C98-89C7-E147-A1F6-0D491DBC4808}" srcOrd="4" destOrd="0" presId="urn:microsoft.com/office/officeart/2005/8/layout/vProcess5"/>
    <dgm:cxn modelId="{03645F0F-3458-BE46-AC39-101FCDBA2E8A}" type="presParOf" srcId="{D99A8EBB-7437-264A-8FDC-40AFD9306345}" destId="{3C351E8B-75B4-0542-898A-73B724B2AF74}" srcOrd="5" destOrd="0" presId="urn:microsoft.com/office/officeart/2005/8/layout/vProcess5"/>
    <dgm:cxn modelId="{CF936CB5-EFB2-4C4E-814B-92F62613F25D}" type="presParOf" srcId="{D99A8EBB-7437-264A-8FDC-40AFD9306345}" destId="{5E420655-3582-E64A-BBA7-05DB1B5CC275}" srcOrd="6" destOrd="0" presId="urn:microsoft.com/office/officeart/2005/8/layout/vProcess5"/>
    <dgm:cxn modelId="{02ED7C21-8AAB-7A4D-BF8D-02C290E2A65C}" type="presParOf" srcId="{D99A8EBB-7437-264A-8FDC-40AFD9306345}" destId="{56A14787-928C-AE4E-B867-E626BA3E81A9}" srcOrd="7" destOrd="0" presId="urn:microsoft.com/office/officeart/2005/8/layout/vProcess5"/>
    <dgm:cxn modelId="{11CCB19C-68F2-0246-AC03-691D2F38DD8C}" type="presParOf" srcId="{D99A8EBB-7437-264A-8FDC-40AFD9306345}" destId="{D7DF1F6E-5386-A049-AC35-3979EFE879F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980EFED-7110-4462-8784-2DE11C6C640D}"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31E3D0F6-AED4-4F53-809A-D57EABBA65A3}">
      <dgm:prSet/>
      <dgm:spPr/>
      <dgm:t>
        <a:bodyPr/>
        <a:lstStyle/>
        <a:p>
          <a:r>
            <a:rPr lang="en-US" baseline="0"/>
            <a:t>ASSESSMENT</a:t>
          </a:r>
          <a:endParaRPr lang="en-US"/>
        </a:p>
      </dgm:t>
    </dgm:pt>
    <dgm:pt modelId="{BF67359F-FA75-424F-ABC7-435EF9A10E68}" type="parTrans" cxnId="{5751F236-FFF7-4336-8E0E-255C171D5129}">
      <dgm:prSet/>
      <dgm:spPr/>
      <dgm:t>
        <a:bodyPr/>
        <a:lstStyle/>
        <a:p>
          <a:endParaRPr lang="en-US"/>
        </a:p>
      </dgm:t>
    </dgm:pt>
    <dgm:pt modelId="{AF367735-CBF3-4A39-8B23-8BA01D34468B}" type="sibTrans" cxnId="{5751F236-FFF7-4336-8E0E-255C171D5129}">
      <dgm:prSet/>
      <dgm:spPr/>
      <dgm:t>
        <a:bodyPr/>
        <a:lstStyle/>
        <a:p>
          <a:endParaRPr lang="en-US"/>
        </a:p>
      </dgm:t>
    </dgm:pt>
    <dgm:pt modelId="{71C924E2-ED70-4680-9986-E778A85A9096}">
      <dgm:prSet/>
      <dgm:spPr/>
      <dgm:t>
        <a:bodyPr/>
        <a:lstStyle/>
        <a:p>
          <a:r>
            <a:rPr lang="en-US" baseline="0"/>
            <a:t>GOAL SETTING</a:t>
          </a:r>
          <a:endParaRPr lang="en-US"/>
        </a:p>
      </dgm:t>
    </dgm:pt>
    <dgm:pt modelId="{6C0263EC-5423-4DAB-93F3-A7D581731941}" type="parTrans" cxnId="{E14E68F3-0CDF-44C9-B476-4BA6156B97AA}">
      <dgm:prSet/>
      <dgm:spPr/>
      <dgm:t>
        <a:bodyPr/>
        <a:lstStyle/>
        <a:p>
          <a:endParaRPr lang="en-US"/>
        </a:p>
      </dgm:t>
    </dgm:pt>
    <dgm:pt modelId="{4A659E8B-6CEF-46EA-93F6-FD25653B19FC}" type="sibTrans" cxnId="{E14E68F3-0CDF-44C9-B476-4BA6156B97AA}">
      <dgm:prSet/>
      <dgm:spPr/>
      <dgm:t>
        <a:bodyPr/>
        <a:lstStyle/>
        <a:p>
          <a:endParaRPr lang="en-US"/>
        </a:p>
      </dgm:t>
    </dgm:pt>
    <dgm:pt modelId="{C4EAD617-A9A3-4CAC-A709-C26CD7170B70}">
      <dgm:prSet/>
      <dgm:spPr/>
      <dgm:t>
        <a:bodyPr/>
        <a:lstStyle/>
        <a:p>
          <a:r>
            <a:rPr lang="en-US" baseline="0"/>
            <a:t>TREATMENT</a:t>
          </a:r>
          <a:endParaRPr lang="en-US"/>
        </a:p>
      </dgm:t>
    </dgm:pt>
    <dgm:pt modelId="{E52BEB80-D7D2-41DE-8CE8-CB32840B225F}" type="parTrans" cxnId="{ECBF6769-DB60-43EA-978E-8F18BCCB9068}">
      <dgm:prSet/>
      <dgm:spPr/>
      <dgm:t>
        <a:bodyPr/>
        <a:lstStyle/>
        <a:p>
          <a:endParaRPr lang="en-US"/>
        </a:p>
      </dgm:t>
    </dgm:pt>
    <dgm:pt modelId="{274BA822-3061-49B9-A120-E7F9A873F331}" type="sibTrans" cxnId="{ECBF6769-DB60-43EA-978E-8F18BCCB9068}">
      <dgm:prSet/>
      <dgm:spPr/>
      <dgm:t>
        <a:bodyPr/>
        <a:lstStyle/>
        <a:p>
          <a:endParaRPr lang="en-US"/>
        </a:p>
      </dgm:t>
    </dgm:pt>
    <dgm:pt modelId="{CDA39564-3E85-5240-8E14-A02861E79647}" type="pres">
      <dgm:prSet presAssocID="{7980EFED-7110-4462-8784-2DE11C6C640D}" presName="outerComposite" presStyleCnt="0">
        <dgm:presLayoutVars>
          <dgm:chMax val="5"/>
          <dgm:dir/>
          <dgm:resizeHandles val="exact"/>
        </dgm:presLayoutVars>
      </dgm:prSet>
      <dgm:spPr/>
    </dgm:pt>
    <dgm:pt modelId="{78720774-C896-C140-86E4-5C8CD250FCA5}" type="pres">
      <dgm:prSet presAssocID="{7980EFED-7110-4462-8784-2DE11C6C640D}" presName="dummyMaxCanvas" presStyleCnt="0">
        <dgm:presLayoutVars/>
      </dgm:prSet>
      <dgm:spPr/>
    </dgm:pt>
    <dgm:pt modelId="{77ABA2D8-8710-7B48-B7A2-E651C4193020}" type="pres">
      <dgm:prSet presAssocID="{7980EFED-7110-4462-8784-2DE11C6C640D}" presName="ThreeNodes_1" presStyleLbl="node1" presStyleIdx="0" presStyleCnt="3">
        <dgm:presLayoutVars>
          <dgm:bulletEnabled val="1"/>
        </dgm:presLayoutVars>
      </dgm:prSet>
      <dgm:spPr/>
    </dgm:pt>
    <dgm:pt modelId="{FF21AD5F-A840-C74C-8736-D9ACFD8DB677}" type="pres">
      <dgm:prSet presAssocID="{7980EFED-7110-4462-8784-2DE11C6C640D}" presName="ThreeNodes_2" presStyleLbl="node1" presStyleIdx="1" presStyleCnt="3">
        <dgm:presLayoutVars>
          <dgm:bulletEnabled val="1"/>
        </dgm:presLayoutVars>
      </dgm:prSet>
      <dgm:spPr/>
    </dgm:pt>
    <dgm:pt modelId="{F5AFCD40-D892-1541-A9CA-55C5366F33CF}" type="pres">
      <dgm:prSet presAssocID="{7980EFED-7110-4462-8784-2DE11C6C640D}" presName="ThreeNodes_3" presStyleLbl="node1" presStyleIdx="2" presStyleCnt="3">
        <dgm:presLayoutVars>
          <dgm:bulletEnabled val="1"/>
        </dgm:presLayoutVars>
      </dgm:prSet>
      <dgm:spPr/>
    </dgm:pt>
    <dgm:pt modelId="{95EC5AA3-AC8B-0540-B8F8-2C58ADB748A3}" type="pres">
      <dgm:prSet presAssocID="{7980EFED-7110-4462-8784-2DE11C6C640D}" presName="ThreeConn_1-2" presStyleLbl="fgAccFollowNode1" presStyleIdx="0" presStyleCnt="2">
        <dgm:presLayoutVars>
          <dgm:bulletEnabled val="1"/>
        </dgm:presLayoutVars>
      </dgm:prSet>
      <dgm:spPr/>
    </dgm:pt>
    <dgm:pt modelId="{0B56D644-8350-2A49-A187-98E929EA8CD9}" type="pres">
      <dgm:prSet presAssocID="{7980EFED-7110-4462-8784-2DE11C6C640D}" presName="ThreeConn_2-3" presStyleLbl="fgAccFollowNode1" presStyleIdx="1" presStyleCnt="2">
        <dgm:presLayoutVars>
          <dgm:bulletEnabled val="1"/>
        </dgm:presLayoutVars>
      </dgm:prSet>
      <dgm:spPr/>
    </dgm:pt>
    <dgm:pt modelId="{C383C92A-FABB-CF42-891D-BCD7542A3833}" type="pres">
      <dgm:prSet presAssocID="{7980EFED-7110-4462-8784-2DE11C6C640D}" presName="ThreeNodes_1_text" presStyleLbl="node1" presStyleIdx="2" presStyleCnt="3">
        <dgm:presLayoutVars>
          <dgm:bulletEnabled val="1"/>
        </dgm:presLayoutVars>
      </dgm:prSet>
      <dgm:spPr/>
    </dgm:pt>
    <dgm:pt modelId="{1A791058-F6DA-E140-B155-89C218236A04}" type="pres">
      <dgm:prSet presAssocID="{7980EFED-7110-4462-8784-2DE11C6C640D}" presName="ThreeNodes_2_text" presStyleLbl="node1" presStyleIdx="2" presStyleCnt="3">
        <dgm:presLayoutVars>
          <dgm:bulletEnabled val="1"/>
        </dgm:presLayoutVars>
      </dgm:prSet>
      <dgm:spPr/>
    </dgm:pt>
    <dgm:pt modelId="{3260FECD-A296-024B-A9A4-D6A8C4A28FFF}" type="pres">
      <dgm:prSet presAssocID="{7980EFED-7110-4462-8784-2DE11C6C640D}" presName="ThreeNodes_3_text" presStyleLbl="node1" presStyleIdx="2" presStyleCnt="3">
        <dgm:presLayoutVars>
          <dgm:bulletEnabled val="1"/>
        </dgm:presLayoutVars>
      </dgm:prSet>
      <dgm:spPr/>
    </dgm:pt>
  </dgm:ptLst>
  <dgm:cxnLst>
    <dgm:cxn modelId="{5751F236-FFF7-4336-8E0E-255C171D5129}" srcId="{7980EFED-7110-4462-8784-2DE11C6C640D}" destId="{31E3D0F6-AED4-4F53-809A-D57EABBA65A3}" srcOrd="0" destOrd="0" parTransId="{BF67359F-FA75-424F-ABC7-435EF9A10E68}" sibTransId="{AF367735-CBF3-4A39-8B23-8BA01D34468B}"/>
    <dgm:cxn modelId="{8EB2793E-C92A-0D4B-9036-4E78D12A4747}" type="presOf" srcId="{C4EAD617-A9A3-4CAC-A709-C26CD7170B70}" destId="{F5AFCD40-D892-1541-A9CA-55C5366F33CF}" srcOrd="0" destOrd="0" presId="urn:microsoft.com/office/officeart/2005/8/layout/vProcess5"/>
    <dgm:cxn modelId="{ECBF6769-DB60-43EA-978E-8F18BCCB9068}" srcId="{7980EFED-7110-4462-8784-2DE11C6C640D}" destId="{C4EAD617-A9A3-4CAC-A709-C26CD7170B70}" srcOrd="2" destOrd="0" parTransId="{E52BEB80-D7D2-41DE-8CE8-CB32840B225F}" sibTransId="{274BA822-3061-49B9-A120-E7F9A873F331}"/>
    <dgm:cxn modelId="{0B235658-FB14-7245-A9FF-2BDB8EF1CC89}" type="presOf" srcId="{31E3D0F6-AED4-4F53-809A-D57EABBA65A3}" destId="{77ABA2D8-8710-7B48-B7A2-E651C4193020}" srcOrd="0" destOrd="0" presId="urn:microsoft.com/office/officeart/2005/8/layout/vProcess5"/>
    <dgm:cxn modelId="{58E77380-929B-7640-B51A-48A7BF2B6808}" type="presOf" srcId="{31E3D0F6-AED4-4F53-809A-D57EABBA65A3}" destId="{C383C92A-FABB-CF42-891D-BCD7542A3833}" srcOrd="1" destOrd="0" presId="urn:microsoft.com/office/officeart/2005/8/layout/vProcess5"/>
    <dgm:cxn modelId="{09E02085-2B14-0C4E-A960-B2EC2520A5BD}" type="presOf" srcId="{7980EFED-7110-4462-8784-2DE11C6C640D}" destId="{CDA39564-3E85-5240-8E14-A02861E79647}" srcOrd="0" destOrd="0" presId="urn:microsoft.com/office/officeart/2005/8/layout/vProcess5"/>
    <dgm:cxn modelId="{E2CFACB3-6578-174F-A2C3-6313B0F90C5F}" type="presOf" srcId="{4A659E8B-6CEF-46EA-93F6-FD25653B19FC}" destId="{0B56D644-8350-2A49-A187-98E929EA8CD9}" srcOrd="0" destOrd="0" presId="urn:microsoft.com/office/officeart/2005/8/layout/vProcess5"/>
    <dgm:cxn modelId="{E559ECB7-5FD8-F244-A5D5-021C65BD5644}" type="presOf" srcId="{71C924E2-ED70-4680-9986-E778A85A9096}" destId="{FF21AD5F-A840-C74C-8736-D9ACFD8DB677}" srcOrd="0" destOrd="0" presId="urn:microsoft.com/office/officeart/2005/8/layout/vProcess5"/>
    <dgm:cxn modelId="{5BDFC5C6-7ECE-8D4D-8889-624E30B28408}" type="presOf" srcId="{71C924E2-ED70-4680-9986-E778A85A9096}" destId="{1A791058-F6DA-E140-B155-89C218236A04}" srcOrd="1" destOrd="0" presId="urn:microsoft.com/office/officeart/2005/8/layout/vProcess5"/>
    <dgm:cxn modelId="{8A80EAD5-9597-2243-B5AB-1972A1A71ADE}" type="presOf" srcId="{AF367735-CBF3-4A39-8B23-8BA01D34468B}" destId="{95EC5AA3-AC8B-0540-B8F8-2C58ADB748A3}" srcOrd="0" destOrd="0" presId="urn:microsoft.com/office/officeart/2005/8/layout/vProcess5"/>
    <dgm:cxn modelId="{E14E68F3-0CDF-44C9-B476-4BA6156B97AA}" srcId="{7980EFED-7110-4462-8784-2DE11C6C640D}" destId="{71C924E2-ED70-4680-9986-E778A85A9096}" srcOrd="1" destOrd="0" parTransId="{6C0263EC-5423-4DAB-93F3-A7D581731941}" sibTransId="{4A659E8B-6CEF-46EA-93F6-FD25653B19FC}"/>
    <dgm:cxn modelId="{02B84BFB-8353-A243-B5C6-C2CC5325A8FF}" type="presOf" srcId="{C4EAD617-A9A3-4CAC-A709-C26CD7170B70}" destId="{3260FECD-A296-024B-A9A4-D6A8C4A28FFF}" srcOrd="1" destOrd="0" presId="urn:microsoft.com/office/officeart/2005/8/layout/vProcess5"/>
    <dgm:cxn modelId="{DF462FEC-628A-9C40-8DFB-6954957E8DAD}" type="presParOf" srcId="{CDA39564-3E85-5240-8E14-A02861E79647}" destId="{78720774-C896-C140-86E4-5C8CD250FCA5}" srcOrd="0" destOrd="0" presId="urn:microsoft.com/office/officeart/2005/8/layout/vProcess5"/>
    <dgm:cxn modelId="{D753D4C0-FFD6-AE44-9BBB-579E5468CEC2}" type="presParOf" srcId="{CDA39564-3E85-5240-8E14-A02861E79647}" destId="{77ABA2D8-8710-7B48-B7A2-E651C4193020}" srcOrd="1" destOrd="0" presId="urn:microsoft.com/office/officeart/2005/8/layout/vProcess5"/>
    <dgm:cxn modelId="{FDF15A86-503F-824A-9358-5A0D034CFCA4}" type="presParOf" srcId="{CDA39564-3E85-5240-8E14-A02861E79647}" destId="{FF21AD5F-A840-C74C-8736-D9ACFD8DB677}" srcOrd="2" destOrd="0" presId="urn:microsoft.com/office/officeart/2005/8/layout/vProcess5"/>
    <dgm:cxn modelId="{2DC5524C-8D08-2C4D-A792-DF9C871809D3}" type="presParOf" srcId="{CDA39564-3E85-5240-8E14-A02861E79647}" destId="{F5AFCD40-D892-1541-A9CA-55C5366F33CF}" srcOrd="3" destOrd="0" presId="urn:microsoft.com/office/officeart/2005/8/layout/vProcess5"/>
    <dgm:cxn modelId="{8FE5835F-4E3B-5E4E-9D93-83157DA21A24}" type="presParOf" srcId="{CDA39564-3E85-5240-8E14-A02861E79647}" destId="{95EC5AA3-AC8B-0540-B8F8-2C58ADB748A3}" srcOrd="4" destOrd="0" presId="urn:microsoft.com/office/officeart/2005/8/layout/vProcess5"/>
    <dgm:cxn modelId="{8A8A9A32-41F2-0C40-A2CA-BA0FD664AE41}" type="presParOf" srcId="{CDA39564-3E85-5240-8E14-A02861E79647}" destId="{0B56D644-8350-2A49-A187-98E929EA8CD9}" srcOrd="5" destOrd="0" presId="urn:microsoft.com/office/officeart/2005/8/layout/vProcess5"/>
    <dgm:cxn modelId="{C3750607-8712-CB42-90EB-4600A2B7253A}" type="presParOf" srcId="{CDA39564-3E85-5240-8E14-A02861E79647}" destId="{C383C92A-FABB-CF42-891D-BCD7542A3833}" srcOrd="6" destOrd="0" presId="urn:microsoft.com/office/officeart/2005/8/layout/vProcess5"/>
    <dgm:cxn modelId="{E56F1876-89A6-1944-A1A8-33975F6961B4}" type="presParOf" srcId="{CDA39564-3E85-5240-8E14-A02861E79647}" destId="{1A791058-F6DA-E140-B155-89C218236A04}" srcOrd="7" destOrd="0" presId="urn:microsoft.com/office/officeart/2005/8/layout/vProcess5"/>
    <dgm:cxn modelId="{B76A09F8-B781-2440-B1FD-1C869A20D16A}" type="presParOf" srcId="{CDA39564-3E85-5240-8E14-A02861E79647}" destId="{3260FECD-A296-024B-A9A4-D6A8C4A28FF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FC8DB7E-240F-43D2-B85B-F254CDD0AD7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8DBF2DF-609C-416F-82FA-940F63D37003}">
      <dgm:prSet/>
      <dgm:spPr/>
      <dgm:t>
        <a:bodyPr/>
        <a:lstStyle/>
        <a:p>
          <a:r>
            <a:rPr lang="en-US" baseline="0"/>
            <a:t>Acute</a:t>
          </a:r>
          <a:endParaRPr lang="en-US"/>
        </a:p>
      </dgm:t>
    </dgm:pt>
    <dgm:pt modelId="{CF1F6DF3-0AD1-4B34-837D-801D8ED2AABA}" type="parTrans" cxnId="{A7A053B1-F1EB-4030-8662-5AE2F63B7B9F}">
      <dgm:prSet/>
      <dgm:spPr/>
      <dgm:t>
        <a:bodyPr/>
        <a:lstStyle/>
        <a:p>
          <a:endParaRPr lang="en-US"/>
        </a:p>
      </dgm:t>
    </dgm:pt>
    <dgm:pt modelId="{97928F1A-33B6-4EC4-8426-FFF9914C6B8D}" type="sibTrans" cxnId="{A7A053B1-F1EB-4030-8662-5AE2F63B7B9F}">
      <dgm:prSet/>
      <dgm:spPr/>
      <dgm:t>
        <a:bodyPr/>
        <a:lstStyle/>
        <a:p>
          <a:endParaRPr lang="en-US"/>
        </a:p>
      </dgm:t>
    </dgm:pt>
    <dgm:pt modelId="{BD6EDD52-A146-4B91-92DD-6C5DD6FD2A93}">
      <dgm:prSet/>
      <dgm:spPr/>
      <dgm:t>
        <a:bodyPr/>
        <a:lstStyle/>
        <a:p>
          <a:r>
            <a:rPr lang="en-US" baseline="0" dirty="0"/>
            <a:t>Rehabilitation</a:t>
          </a:r>
          <a:endParaRPr lang="en-US" dirty="0"/>
        </a:p>
      </dgm:t>
    </dgm:pt>
    <dgm:pt modelId="{DA26779F-1C5D-4FDD-AF19-9BEE3935B1A2}" type="parTrans" cxnId="{927EA2FF-AB11-4BDC-8341-C33990AD542F}">
      <dgm:prSet/>
      <dgm:spPr/>
      <dgm:t>
        <a:bodyPr/>
        <a:lstStyle/>
        <a:p>
          <a:endParaRPr lang="en-US"/>
        </a:p>
      </dgm:t>
    </dgm:pt>
    <dgm:pt modelId="{237BBBC8-BC65-476F-9A8F-AC5C5DDF8E57}" type="sibTrans" cxnId="{927EA2FF-AB11-4BDC-8341-C33990AD542F}">
      <dgm:prSet/>
      <dgm:spPr/>
      <dgm:t>
        <a:bodyPr/>
        <a:lstStyle/>
        <a:p>
          <a:endParaRPr lang="en-US"/>
        </a:p>
      </dgm:t>
    </dgm:pt>
    <dgm:pt modelId="{0C150FF8-4239-4776-9240-76AB53BD0436}">
      <dgm:prSet/>
      <dgm:spPr/>
      <dgm:t>
        <a:bodyPr/>
        <a:lstStyle/>
        <a:p>
          <a:r>
            <a:rPr lang="en-US" baseline="0" dirty="0"/>
            <a:t>Community                 Re-integration</a:t>
          </a:r>
          <a:endParaRPr lang="en-US" dirty="0"/>
        </a:p>
      </dgm:t>
    </dgm:pt>
    <dgm:pt modelId="{5A0E583A-980A-427C-946D-77A7DDD94B1F}" type="parTrans" cxnId="{C87330F7-1A94-420E-84AB-554BB26B12ED}">
      <dgm:prSet/>
      <dgm:spPr/>
      <dgm:t>
        <a:bodyPr/>
        <a:lstStyle/>
        <a:p>
          <a:endParaRPr lang="en-US"/>
        </a:p>
      </dgm:t>
    </dgm:pt>
    <dgm:pt modelId="{367C72A9-1D22-4C73-A837-B0E7B2B4B2F3}" type="sibTrans" cxnId="{C87330F7-1A94-420E-84AB-554BB26B12ED}">
      <dgm:prSet/>
      <dgm:spPr/>
      <dgm:t>
        <a:bodyPr/>
        <a:lstStyle/>
        <a:p>
          <a:endParaRPr lang="en-US"/>
        </a:p>
      </dgm:t>
    </dgm:pt>
    <dgm:pt modelId="{E275C85B-DDB3-6944-9B67-6D39E849A6DC}" type="pres">
      <dgm:prSet presAssocID="{6FC8DB7E-240F-43D2-B85B-F254CDD0AD7F}" presName="linear" presStyleCnt="0">
        <dgm:presLayoutVars>
          <dgm:animLvl val="lvl"/>
          <dgm:resizeHandles val="exact"/>
        </dgm:presLayoutVars>
      </dgm:prSet>
      <dgm:spPr/>
    </dgm:pt>
    <dgm:pt modelId="{6624B93E-9FA1-C54E-BA20-D1FC3122B8F0}" type="pres">
      <dgm:prSet presAssocID="{28DBF2DF-609C-416F-82FA-940F63D37003}" presName="parentText" presStyleLbl="node1" presStyleIdx="0" presStyleCnt="3">
        <dgm:presLayoutVars>
          <dgm:chMax val="0"/>
          <dgm:bulletEnabled val="1"/>
        </dgm:presLayoutVars>
      </dgm:prSet>
      <dgm:spPr/>
    </dgm:pt>
    <dgm:pt modelId="{C2B2F2E0-61AC-BA4F-A618-4D47E2157434}" type="pres">
      <dgm:prSet presAssocID="{97928F1A-33B6-4EC4-8426-FFF9914C6B8D}" presName="spacer" presStyleCnt="0"/>
      <dgm:spPr/>
    </dgm:pt>
    <dgm:pt modelId="{B1CB0647-47FC-A946-AB82-CB627AB6C97C}" type="pres">
      <dgm:prSet presAssocID="{BD6EDD52-A146-4B91-92DD-6C5DD6FD2A93}" presName="parentText" presStyleLbl="node1" presStyleIdx="1" presStyleCnt="3">
        <dgm:presLayoutVars>
          <dgm:chMax val="0"/>
          <dgm:bulletEnabled val="1"/>
        </dgm:presLayoutVars>
      </dgm:prSet>
      <dgm:spPr/>
    </dgm:pt>
    <dgm:pt modelId="{EE0FDB68-BD86-EC49-8208-6160D66B84D8}" type="pres">
      <dgm:prSet presAssocID="{237BBBC8-BC65-476F-9A8F-AC5C5DDF8E57}" presName="spacer" presStyleCnt="0"/>
      <dgm:spPr/>
    </dgm:pt>
    <dgm:pt modelId="{1EF01CEB-D44E-CE48-B19B-C593F5FC9E2E}" type="pres">
      <dgm:prSet presAssocID="{0C150FF8-4239-4776-9240-76AB53BD0436}" presName="parentText" presStyleLbl="node1" presStyleIdx="2" presStyleCnt="3">
        <dgm:presLayoutVars>
          <dgm:chMax val="0"/>
          <dgm:bulletEnabled val="1"/>
        </dgm:presLayoutVars>
      </dgm:prSet>
      <dgm:spPr/>
    </dgm:pt>
  </dgm:ptLst>
  <dgm:cxnLst>
    <dgm:cxn modelId="{8A88E60D-F181-3E4E-B076-860E93A19874}" type="presOf" srcId="{6FC8DB7E-240F-43D2-B85B-F254CDD0AD7F}" destId="{E275C85B-DDB3-6944-9B67-6D39E849A6DC}" srcOrd="0" destOrd="0" presId="urn:microsoft.com/office/officeart/2005/8/layout/vList2"/>
    <dgm:cxn modelId="{F6A1FD5E-56B3-8E4D-98A5-D937CBA39517}" type="presOf" srcId="{0C150FF8-4239-4776-9240-76AB53BD0436}" destId="{1EF01CEB-D44E-CE48-B19B-C593F5FC9E2E}" srcOrd="0" destOrd="0" presId="urn:microsoft.com/office/officeart/2005/8/layout/vList2"/>
    <dgm:cxn modelId="{A7A053B1-F1EB-4030-8662-5AE2F63B7B9F}" srcId="{6FC8DB7E-240F-43D2-B85B-F254CDD0AD7F}" destId="{28DBF2DF-609C-416F-82FA-940F63D37003}" srcOrd="0" destOrd="0" parTransId="{CF1F6DF3-0AD1-4B34-837D-801D8ED2AABA}" sibTransId="{97928F1A-33B6-4EC4-8426-FFF9914C6B8D}"/>
    <dgm:cxn modelId="{71C6FFB6-5A12-A648-93D1-A97F664E2E18}" type="presOf" srcId="{28DBF2DF-609C-416F-82FA-940F63D37003}" destId="{6624B93E-9FA1-C54E-BA20-D1FC3122B8F0}" srcOrd="0" destOrd="0" presId="urn:microsoft.com/office/officeart/2005/8/layout/vList2"/>
    <dgm:cxn modelId="{525347B7-CBEA-FB4A-B69B-3BAF9D86032B}" type="presOf" srcId="{BD6EDD52-A146-4B91-92DD-6C5DD6FD2A93}" destId="{B1CB0647-47FC-A946-AB82-CB627AB6C97C}" srcOrd="0" destOrd="0" presId="urn:microsoft.com/office/officeart/2005/8/layout/vList2"/>
    <dgm:cxn modelId="{C87330F7-1A94-420E-84AB-554BB26B12ED}" srcId="{6FC8DB7E-240F-43D2-B85B-F254CDD0AD7F}" destId="{0C150FF8-4239-4776-9240-76AB53BD0436}" srcOrd="2" destOrd="0" parTransId="{5A0E583A-980A-427C-946D-77A7DDD94B1F}" sibTransId="{367C72A9-1D22-4C73-A837-B0E7B2B4B2F3}"/>
    <dgm:cxn modelId="{927EA2FF-AB11-4BDC-8341-C33990AD542F}" srcId="{6FC8DB7E-240F-43D2-B85B-F254CDD0AD7F}" destId="{BD6EDD52-A146-4B91-92DD-6C5DD6FD2A93}" srcOrd="1" destOrd="0" parTransId="{DA26779F-1C5D-4FDD-AF19-9BEE3935B1A2}" sibTransId="{237BBBC8-BC65-476F-9A8F-AC5C5DDF8E57}"/>
    <dgm:cxn modelId="{3DB214AE-4D95-7E40-995B-6BB3E9578870}" type="presParOf" srcId="{E275C85B-DDB3-6944-9B67-6D39E849A6DC}" destId="{6624B93E-9FA1-C54E-BA20-D1FC3122B8F0}" srcOrd="0" destOrd="0" presId="urn:microsoft.com/office/officeart/2005/8/layout/vList2"/>
    <dgm:cxn modelId="{4C1B7FD1-7275-D04B-895F-72BA734ECD04}" type="presParOf" srcId="{E275C85B-DDB3-6944-9B67-6D39E849A6DC}" destId="{C2B2F2E0-61AC-BA4F-A618-4D47E2157434}" srcOrd="1" destOrd="0" presId="urn:microsoft.com/office/officeart/2005/8/layout/vList2"/>
    <dgm:cxn modelId="{7916166C-F30A-2148-B6C2-DCEC0349AB04}" type="presParOf" srcId="{E275C85B-DDB3-6944-9B67-6D39E849A6DC}" destId="{B1CB0647-47FC-A946-AB82-CB627AB6C97C}" srcOrd="2" destOrd="0" presId="urn:microsoft.com/office/officeart/2005/8/layout/vList2"/>
    <dgm:cxn modelId="{793337DC-62F7-274A-8871-2F1E911E7235}" type="presParOf" srcId="{E275C85B-DDB3-6944-9B67-6D39E849A6DC}" destId="{EE0FDB68-BD86-EC49-8208-6160D66B84D8}" srcOrd="3" destOrd="0" presId="urn:microsoft.com/office/officeart/2005/8/layout/vList2"/>
    <dgm:cxn modelId="{876A7250-3E71-6C47-9660-AA8BDA31F574}" type="presParOf" srcId="{E275C85B-DDB3-6944-9B67-6D39E849A6DC}" destId="{1EF01CEB-D44E-CE48-B19B-C593F5FC9E2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E898AC5-FA0B-4D1E-95CA-17754A6284B5}"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4B84838A-CEC2-463D-A7A2-F8E5A035360A}">
      <dgm:prSet/>
      <dgm:spPr/>
      <dgm:t>
        <a:bodyPr/>
        <a:lstStyle/>
        <a:p>
          <a:r>
            <a:rPr lang="en-US"/>
            <a:t>Nurses Station</a:t>
          </a:r>
        </a:p>
      </dgm:t>
    </dgm:pt>
    <dgm:pt modelId="{1283DDFC-6044-4B1D-9DD2-05048F628D90}" type="parTrans" cxnId="{B0F6AA79-F16A-4F17-B6D5-1CF388F5EA88}">
      <dgm:prSet/>
      <dgm:spPr/>
      <dgm:t>
        <a:bodyPr/>
        <a:lstStyle/>
        <a:p>
          <a:endParaRPr lang="en-US"/>
        </a:p>
      </dgm:t>
    </dgm:pt>
    <dgm:pt modelId="{324191A1-A996-43E1-AB51-85BAA08853D5}" type="sibTrans" cxnId="{B0F6AA79-F16A-4F17-B6D5-1CF388F5EA88}">
      <dgm:prSet/>
      <dgm:spPr/>
      <dgm:t>
        <a:bodyPr/>
        <a:lstStyle/>
        <a:p>
          <a:endParaRPr lang="en-US"/>
        </a:p>
      </dgm:t>
    </dgm:pt>
    <dgm:pt modelId="{90F4F793-AC10-46EC-8C4E-3049BB0E6915}">
      <dgm:prSet/>
      <dgm:spPr/>
      <dgm:t>
        <a:bodyPr/>
        <a:lstStyle/>
        <a:p>
          <a:r>
            <a:rPr lang="en-US"/>
            <a:t>Hallways</a:t>
          </a:r>
        </a:p>
      </dgm:t>
    </dgm:pt>
    <dgm:pt modelId="{342259E4-5F6D-4FF5-9D44-932FA732BF89}" type="parTrans" cxnId="{40EDCD09-5C28-4531-B60C-F36FD4E941ED}">
      <dgm:prSet/>
      <dgm:spPr/>
      <dgm:t>
        <a:bodyPr/>
        <a:lstStyle/>
        <a:p>
          <a:endParaRPr lang="en-US"/>
        </a:p>
      </dgm:t>
    </dgm:pt>
    <dgm:pt modelId="{7F8CFDAE-3F73-40C5-AB2B-835671BDDD36}" type="sibTrans" cxnId="{40EDCD09-5C28-4531-B60C-F36FD4E941ED}">
      <dgm:prSet/>
      <dgm:spPr/>
      <dgm:t>
        <a:bodyPr/>
        <a:lstStyle/>
        <a:p>
          <a:endParaRPr lang="en-US"/>
        </a:p>
      </dgm:t>
    </dgm:pt>
    <dgm:pt modelId="{F71BAE48-4991-4D4D-AC99-F9F04B6B2633}">
      <dgm:prSet/>
      <dgm:spPr/>
      <dgm:t>
        <a:bodyPr/>
        <a:lstStyle/>
        <a:p>
          <a:r>
            <a:rPr lang="en-US"/>
            <a:t>Patient Room</a:t>
          </a:r>
        </a:p>
      </dgm:t>
    </dgm:pt>
    <dgm:pt modelId="{C3AF292B-E2ED-460A-A6B5-73BB2D4398EE}" type="parTrans" cxnId="{F6421E0A-B839-4185-B661-CE4DDDDAA883}">
      <dgm:prSet/>
      <dgm:spPr/>
      <dgm:t>
        <a:bodyPr/>
        <a:lstStyle/>
        <a:p>
          <a:endParaRPr lang="en-US"/>
        </a:p>
      </dgm:t>
    </dgm:pt>
    <dgm:pt modelId="{5B206A0C-F297-46BF-A84D-2D283B9CEEF9}" type="sibTrans" cxnId="{F6421E0A-B839-4185-B661-CE4DDDDAA883}">
      <dgm:prSet/>
      <dgm:spPr/>
      <dgm:t>
        <a:bodyPr/>
        <a:lstStyle/>
        <a:p>
          <a:endParaRPr lang="en-US"/>
        </a:p>
      </dgm:t>
    </dgm:pt>
    <dgm:pt modelId="{507FF9EC-54E2-42C0-9CA3-7455CD96D7E4}">
      <dgm:prSet/>
      <dgm:spPr/>
      <dgm:t>
        <a:bodyPr/>
        <a:lstStyle/>
        <a:p>
          <a:r>
            <a:rPr lang="en-US"/>
            <a:t>Waiting Room</a:t>
          </a:r>
        </a:p>
      </dgm:t>
    </dgm:pt>
    <dgm:pt modelId="{6EAB3D35-F4A4-4001-9DE3-810D29CC04A0}" type="parTrans" cxnId="{65BF703D-6595-42B4-916E-D563DB6ABBE5}">
      <dgm:prSet/>
      <dgm:spPr/>
      <dgm:t>
        <a:bodyPr/>
        <a:lstStyle/>
        <a:p>
          <a:endParaRPr lang="en-US"/>
        </a:p>
      </dgm:t>
    </dgm:pt>
    <dgm:pt modelId="{0D62B57A-0B94-41CC-8DA1-81B56D65AE00}" type="sibTrans" cxnId="{65BF703D-6595-42B4-916E-D563DB6ABBE5}">
      <dgm:prSet/>
      <dgm:spPr/>
      <dgm:t>
        <a:bodyPr/>
        <a:lstStyle/>
        <a:p>
          <a:endParaRPr lang="en-US"/>
        </a:p>
      </dgm:t>
    </dgm:pt>
    <dgm:pt modelId="{011FFE73-B010-44B3-A7C9-2C61959BD895}">
      <dgm:prSet/>
      <dgm:spPr/>
      <dgm:t>
        <a:bodyPr/>
        <a:lstStyle/>
        <a:p>
          <a:r>
            <a:rPr lang="en-US"/>
            <a:t>Radiology Lab</a:t>
          </a:r>
        </a:p>
      </dgm:t>
    </dgm:pt>
    <dgm:pt modelId="{48FC074B-C7CB-4211-B39C-17450D6B7D1C}" type="parTrans" cxnId="{C3C25A70-186D-4E81-8F49-CE8A0BDBED2B}">
      <dgm:prSet/>
      <dgm:spPr/>
      <dgm:t>
        <a:bodyPr/>
        <a:lstStyle/>
        <a:p>
          <a:endParaRPr lang="en-US"/>
        </a:p>
      </dgm:t>
    </dgm:pt>
    <dgm:pt modelId="{8FE104B9-F375-4BFD-8DEB-DBC625231850}" type="sibTrans" cxnId="{C3C25A70-186D-4E81-8F49-CE8A0BDBED2B}">
      <dgm:prSet/>
      <dgm:spPr/>
      <dgm:t>
        <a:bodyPr/>
        <a:lstStyle/>
        <a:p>
          <a:endParaRPr lang="en-US"/>
        </a:p>
      </dgm:t>
    </dgm:pt>
    <dgm:pt modelId="{22190DA6-5298-0F44-B79D-910389004329}" type="pres">
      <dgm:prSet presAssocID="{FE898AC5-FA0B-4D1E-95CA-17754A6284B5}" presName="diagram" presStyleCnt="0">
        <dgm:presLayoutVars>
          <dgm:dir/>
          <dgm:resizeHandles val="exact"/>
        </dgm:presLayoutVars>
      </dgm:prSet>
      <dgm:spPr/>
    </dgm:pt>
    <dgm:pt modelId="{31E14E7A-BA3B-284A-BA05-4485E869568A}" type="pres">
      <dgm:prSet presAssocID="{4B84838A-CEC2-463D-A7A2-F8E5A035360A}" presName="node" presStyleLbl="node1" presStyleIdx="0" presStyleCnt="5">
        <dgm:presLayoutVars>
          <dgm:bulletEnabled val="1"/>
        </dgm:presLayoutVars>
      </dgm:prSet>
      <dgm:spPr/>
    </dgm:pt>
    <dgm:pt modelId="{91BE760F-ADE4-4B4F-BD7B-EC07438DD427}" type="pres">
      <dgm:prSet presAssocID="{324191A1-A996-43E1-AB51-85BAA08853D5}" presName="sibTrans" presStyleCnt="0"/>
      <dgm:spPr/>
    </dgm:pt>
    <dgm:pt modelId="{6D420BB0-5FBD-CF4C-AD39-E7F5A2A9E493}" type="pres">
      <dgm:prSet presAssocID="{90F4F793-AC10-46EC-8C4E-3049BB0E6915}" presName="node" presStyleLbl="node1" presStyleIdx="1" presStyleCnt="5">
        <dgm:presLayoutVars>
          <dgm:bulletEnabled val="1"/>
        </dgm:presLayoutVars>
      </dgm:prSet>
      <dgm:spPr/>
    </dgm:pt>
    <dgm:pt modelId="{DCE9C901-E641-7940-A92B-4BACD8F8144A}" type="pres">
      <dgm:prSet presAssocID="{7F8CFDAE-3F73-40C5-AB2B-835671BDDD36}" presName="sibTrans" presStyleCnt="0"/>
      <dgm:spPr/>
    </dgm:pt>
    <dgm:pt modelId="{F2352C30-5AF9-C349-AFE0-F37DE1857D36}" type="pres">
      <dgm:prSet presAssocID="{F71BAE48-4991-4D4D-AC99-F9F04B6B2633}" presName="node" presStyleLbl="node1" presStyleIdx="2" presStyleCnt="5">
        <dgm:presLayoutVars>
          <dgm:bulletEnabled val="1"/>
        </dgm:presLayoutVars>
      </dgm:prSet>
      <dgm:spPr/>
    </dgm:pt>
    <dgm:pt modelId="{EE7D31B4-EACD-F540-9C2D-C2E3B523AEE2}" type="pres">
      <dgm:prSet presAssocID="{5B206A0C-F297-46BF-A84D-2D283B9CEEF9}" presName="sibTrans" presStyleCnt="0"/>
      <dgm:spPr/>
    </dgm:pt>
    <dgm:pt modelId="{A2C50EA9-D284-1B49-8C86-F8D7D53718F4}" type="pres">
      <dgm:prSet presAssocID="{507FF9EC-54E2-42C0-9CA3-7455CD96D7E4}" presName="node" presStyleLbl="node1" presStyleIdx="3" presStyleCnt="5">
        <dgm:presLayoutVars>
          <dgm:bulletEnabled val="1"/>
        </dgm:presLayoutVars>
      </dgm:prSet>
      <dgm:spPr/>
    </dgm:pt>
    <dgm:pt modelId="{7293244F-B85D-3948-AC72-FC78111C8771}" type="pres">
      <dgm:prSet presAssocID="{0D62B57A-0B94-41CC-8DA1-81B56D65AE00}" presName="sibTrans" presStyleCnt="0"/>
      <dgm:spPr/>
    </dgm:pt>
    <dgm:pt modelId="{E78F5F10-1E9C-5A41-B7E1-EC55F60A7B43}" type="pres">
      <dgm:prSet presAssocID="{011FFE73-B010-44B3-A7C9-2C61959BD895}" presName="node" presStyleLbl="node1" presStyleIdx="4" presStyleCnt="5">
        <dgm:presLayoutVars>
          <dgm:bulletEnabled val="1"/>
        </dgm:presLayoutVars>
      </dgm:prSet>
      <dgm:spPr/>
    </dgm:pt>
  </dgm:ptLst>
  <dgm:cxnLst>
    <dgm:cxn modelId="{8AF55806-6649-6841-9CA1-C0B0395C9964}" type="presOf" srcId="{F71BAE48-4991-4D4D-AC99-F9F04B6B2633}" destId="{F2352C30-5AF9-C349-AFE0-F37DE1857D36}" srcOrd="0" destOrd="0" presId="urn:microsoft.com/office/officeart/2005/8/layout/default"/>
    <dgm:cxn modelId="{40EDCD09-5C28-4531-B60C-F36FD4E941ED}" srcId="{FE898AC5-FA0B-4D1E-95CA-17754A6284B5}" destId="{90F4F793-AC10-46EC-8C4E-3049BB0E6915}" srcOrd="1" destOrd="0" parTransId="{342259E4-5F6D-4FF5-9D44-932FA732BF89}" sibTransId="{7F8CFDAE-3F73-40C5-AB2B-835671BDDD36}"/>
    <dgm:cxn modelId="{F6421E0A-B839-4185-B661-CE4DDDDAA883}" srcId="{FE898AC5-FA0B-4D1E-95CA-17754A6284B5}" destId="{F71BAE48-4991-4D4D-AC99-F9F04B6B2633}" srcOrd="2" destOrd="0" parTransId="{C3AF292B-E2ED-460A-A6B5-73BB2D4398EE}" sibTransId="{5B206A0C-F297-46BF-A84D-2D283B9CEEF9}"/>
    <dgm:cxn modelId="{65BF703D-6595-42B4-916E-D563DB6ABBE5}" srcId="{FE898AC5-FA0B-4D1E-95CA-17754A6284B5}" destId="{507FF9EC-54E2-42C0-9CA3-7455CD96D7E4}" srcOrd="3" destOrd="0" parTransId="{6EAB3D35-F4A4-4001-9DE3-810D29CC04A0}" sibTransId="{0D62B57A-0B94-41CC-8DA1-81B56D65AE00}"/>
    <dgm:cxn modelId="{C3C25A70-186D-4E81-8F49-CE8A0BDBED2B}" srcId="{FE898AC5-FA0B-4D1E-95CA-17754A6284B5}" destId="{011FFE73-B010-44B3-A7C9-2C61959BD895}" srcOrd="4" destOrd="0" parTransId="{48FC074B-C7CB-4211-B39C-17450D6B7D1C}" sibTransId="{8FE104B9-F375-4BFD-8DEB-DBC625231850}"/>
    <dgm:cxn modelId="{B0F6AA79-F16A-4F17-B6D5-1CF388F5EA88}" srcId="{FE898AC5-FA0B-4D1E-95CA-17754A6284B5}" destId="{4B84838A-CEC2-463D-A7A2-F8E5A035360A}" srcOrd="0" destOrd="0" parTransId="{1283DDFC-6044-4B1D-9DD2-05048F628D90}" sibTransId="{324191A1-A996-43E1-AB51-85BAA08853D5}"/>
    <dgm:cxn modelId="{6624DF9A-F26D-8140-ADFC-3DDD66C6AE11}" type="presOf" srcId="{FE898AC5-FA0B-4D1E-95CA-17754A6284B5}" destId="{22190DA6-5298-0F44-B79D-910389004329}" srcOrd="0" destOrd="0" presId="urn:microsoft.com/office/officeart/2005/8/layout/default"/>
    <dgm:cxn modelId="{CC921E9D-CE13-E24D-B26B-BDE582B62165}" type="presOf" srcId="{4B84838A-CEC2-463D-A7A2-F8E5A035360A}" destId="{31E14E7A-BA3B-284A-BA05-4485E869568A}" srcOrd="0" destOrd="0" presId="urn:microsoft.com/office/officeart/2005/8/layout/default"/>
    <dgm:cxn modelId="{51252DA8-E530-1442-A2AB-B0327F11084A}" type="presOf" srcId="{90F4F793-AC10-46EC-8C4E-3049BB0E6915}" destId="{6D420BB0-5FBD-CF4C-AD39-E7F5A2A9E493}" srcOrd="0" destOrd="0" presId="urn:microsoft.com/office/officeart/2005/8/layout/default"/>
    <dgm:cxn modelId="{E09A95E4-6C72-B64B-AAC8-AE60FAF5EB31}" type="presOf" srcId="{011FFE73-B010-44B3-A7C9-2C61959BD895}" destId="{E78F5F10-1E9C-5A41-B7E1-EC55F60A7B43}" srcOrd="0" destOrd="0" presId="urn:microsoft.com/office/officeart/2005/8/layout/default"/>
    <dgm:cxn modelId="{A877A6ED-8221-004F-B79A-E2113FE2978C}" type="presOf" srcId="{507FF9EC-54E2-42C0-9CA3-7455CD96D7E4}" destId="{A2C50EA9-D284-1B49-8C86-F8D7D53718F4}" srcOrd="0" destOrd="0" presId="urn:microsoft.com/office/officeart/2005/8/layout/default"/>
    <dgm:cxn modelId="{1C4A51F9-C8FC-994B-8CB9-D94BE4E238FB}" type="presParOf" srcId="{22190DA6-5298-0F44-B79D-910389004329}" destId="{31E14E7A-BA3B-284A-BA05-4485E869568A}" srcOrd="0" destOrd="0" presId="urn:microsoft.com/office/officeart/2005/8/layout/default"/>
    <dgm:cxn modelId="{D5FFBD1D-AFB2-BE42-BEE0-E88EA4A13043}" type="presParOf" srcId="{22190DA6-5298-0F44-B79D-910389004329}" destId="{91BE760F-ADE4-4B4F-BD7B-EC07438DD427}" srcOrd="1" destOrd="0" presId="urn:microsoft.com/office/officeart/2005/8/layout/default"/>
    <dgm:cxn modelId="{53A99B6A-7D12-9F4A-9F31-23E483CFA402}" type="presParOf" srcId="{22190DA6-5298-0F44-B79D-910389004329}" destId="{6D420BB0-5FBD-CF4C-AD39-E7F5A2A9E493}" srcOrd="2" destOrd="0" presId="urn:microsoft.com/office/officeart/2005/8/layout/default"/>
    <dgm:cxn modelId="{94DD1597-EC78-0A4D-AA81-1094974D05B7}" type="presParOf" srcId="{22190DA6-5298-0F44-B79D-910389004329}" destId="{DCE9C901-E641-7940-A92B-4BACD8F8144A}" srcOrd="3" destOrd="0" presId="urn:microsoft.com/office/officeart/2005/8/layout/default"/>
    <dgm:cxn modelId="{D4AC73CC-9EA8-BF42-805D-2EA0CCCB30EE}" type="presParOf" srcId="{22190DA6-5298-0F44-B79D-910389004329}" destId="{F2352C30-5AF9-C349-AFE0-F37DE1857D36}" srcOrd="4" destOrd="0" presId="urn:microsoft.com/office/officeart/2005/8/layout/default"/>
    <dgm:cxn modelId="{737154C8-5889-5847-964B-826271F3D361}" type="presParOf" srcId="{22190DA6-5298-0F44-B79D-910389004329}" destId="{EE7D31B4-EACD-F540-9C2D-C2E3B523AEE2}" srcOrd="5" destOrd="0" presId="urn:microsoft.com/office/officeart/2005/8/layout/default"/>
    <dgm:cxn modelId="{789A66F3-E4CC-3C46-ACF9-6E09312CF554}" type="presParOf" srcId="{22190DA6-5298-0F44-B79D-910389004329}" destId="{A2C50EA9-D284-1B49-8C86-F8D7D53718F4}" srcOrd="6" destOrd="0" presId="urn:microsoft.com/office/officeart/2005/8/layout/default"/>
    <dgm:cxn modelId="{84BC491F-101F-A54C-B233-A70CF936D8E9}" type="presParOf" srcId="{22190DA6-5298-0F44-B79D-910389004329}" destId="{7293244F-B85D-3948-AC72-FC78111C8771}" srcOrd="7" destOrd="0" presId="urn:microsoft.com/office/officeart/2005/8/layout/default"/>
    <dgm:cxn modelId="{58159E05-5BAC-C04E-A25F-1D7276260F49}" type="presParOf" srcId="{22190DA6-5298-0F44-B79D-910389004329}" destId="{E78F5F10-1E9C-5A41-B7E1-EC55F60A7B4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8EBCCB8-CA6A-4AFA-8348-CD9E2DFF7C7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2CEEC0C-46A8-4440-BA49-D44D3B721BF2}">
      <dgm:prSet/>
      <dgm:spPr/>
      <dgm:t>
        <a:bodyPr/>
        <a:lstStyle/>
        <a:p>
          <a:r>
            <a:rPr lang="en-US" dirty="0"/>
            <a:t>Patient Room</a:t>
          </a:r>
        </a:p>
      </dgm:t>
    </dgm:pt>
    <dgm:pt modelId="{386BD0FE-6BA7-470B-95DA-23BFDD342081}" type="parTrans" cxnId="{C3169480-024A-4BE4-A4C1-A85C03AC5607}">
      <dgm:prSet/>
      <dgm:spPr/>
      <dgm:t>
        <a:bodyPr/>
        <a:lstStyle/>
        <a:p>
          <a:endParaRPr lang="en-US"/>
        </a:p>
      </dgm:t>
    </dgm:pt>
    <dgm:pt modelId="{1242F3E5-905D-46A3-A79D-FF3D85823A45}" type="sibTrans" cxnId="{C3169480-024A-4BE4-A4C1-A85C03AC5607}">
      <dgm:prSet/>
      <dgm:spPr/>
      <dgm:t>
        <a:bodyPr/>
        <a:lstStyle/>
        <a:p>
          <a:endParaRPr lang="en-US"/>
        </a:p>
      </dgm:t>
    </dgm:pt>
    <dgm:pt modelId="{D58143AC-45C7-428A-AE2D-1501E2AD70B9}">
      <dgm:prSet/>
      <dgm:spPr/>
      <dgm:t>
        <a:bodyPr/>
        <a:lstStyle/>
        <a:p>
          <a:r>
            <a:rPr lang="en-US"/>
            <a:t>Dining Room</a:t>
          </a:r>
        </a:p>
      </dgm:t>
    </dgm:pt>
    <dgm:pt modelId="{BD629768-9F7C-43D2-AA9E-C79D29AC5A8E}" type="parTrans" cxnId="{A5205554-CCE7-411D-A7F9-8FF2DB960F89}">
      <dgm:prSet/>
      <dgm:spPr/>
      <dgm:t>
        <a:bodyPr/>
        <a:lstStyle/>
        <a:p>
          <a:endParaRPr lang="en-US"/>
        </a:p>
      </dgm:t>
    </dgm:pt>
    <dgm:pt modelId="{41A1B6FD-4491-48FE-9F13-7D8B98ADF698}" type="sibTrans" cxnId="{A5205554-CCE7-411D-A7F9-8FF2DB960F89}">
      <dgm:prSet/>
      <dgm:spPr/>
      <dgm:t>
        <a:bodyPr/>
        <a:lstStyle/>
        <a:p>
          <a:endParaRPr lang="en-US"/>
        </a:p>
      </dgm:t>
    </dgm:pt>
    <dgm:pt modelId="{7ED7E65D-4EFF-42F4-8EDC-2643C5CE0BE2}">
      <dgm:prSet/>
      <dgm:spPr/>
      <dgm:t>
        <a:bodyPr/>
        <a:lstStyle/>
        <a:p>
          <a:r>
            <a:rPr lang="en-US"/>
            <a:t>Hallways</a:t>
          </a:r>
        </a:p>
      </dgm:t>
    </dgm:pt>
    <dgm:pt modelId="{B48C1148-1AE5-431A-AD75-3C98D2AD750E}" type="parTrans" cxnId="{1E862BED-A192-4C8A-A16F-9F74E9F8CAD4}">
      <dgm:prSet/>
      <dgm:spPr/>
      <dgm:t>
        <a:bodyPr/>
        <a:lstStyle/>
        <a:p>
          <a:endParaRPr lang="en-US"/>
        </a:p>
      </dgm:t>
    </dgm:pt>
    <dgm:pt modelId="{91DC9305-C537-490B-A7FF-603D48AC870E}" type="sibTrans" cxnId="{1E862BED-A192-4C8A-A16F-9F74E9F8CAD4}">
      <dgm:prSet/>
      <dgm:spPr/>
      <dgm:t>
        <a:bodyPr/>
        <a:lstStyle/>
        <a:p>
          <a:endParaRPr lang="en-US"/>
        </a:p>
      </dgm:t>
    </dgm:pt>
    <dgm:pt modelId="{6ED747FD-3F54-4453-B1A4-483E414DCCF2}">
      <dgm:prSet/>
      <dgm:spPr/>
      <dgm:t>
        <a:bodyPr/>
        <a:lstStyle/>
        <a:p>
          <a:r>
            <a:rPr lang="en-US"/>
            <a:t>Activities Room</a:t>
          </a:r>
        </a:p>
      </dgm:t>
    </dgm:pt>
    <dgm:pt modelId="{B177A240-4FBB-48E0-A029-14BE692E97F6}" type="parTrans" cxnId="{982188FC-A5D1-43DA-8D50-35A0C7BD574E}">
      <dgm:prSet/>
      <dgm:spPr/>
      <dgm:t>
        <a:bodyPr/>
        <a:lstStyle/>
        <a:p>
          <a:endParaRPr lang="en-US"/>
        </a:p>
      </dgm:t>
    </dgm:pt>
    <dgm:pt modelId="{78BD743D-AC20-40CF-BED9-5F45C124B048}" type="sibTrans" cxnId="{982188FC-A5D1-43DA-8D50-35A0C7BD574E}">
      <dgm:prSet/>
      <dgm:spPr/>
      <dgm:t>
        <a:bodyPr/>
        <a:lstStyle/>
        <a:p>
          <a:endParaRPr lang="en-US"/>
        </a:p>
      </dgm:t>
    </dgm:pt>
    <dgm:pt modelId="{CBDD17A7-60C6-4D18-A274-43E82EAFD6C6}">
      <dgm:prSet/>
      <dgm:spPr/>
      <dgm:t>
        <a:bodyPr/>
        <a:lstStyle/>
        <a:p>
          <a:r>
            <a:rPr lang="en-US"/>
            <a:t>Office</a:t>
          </a:r>
        </a:p>
      </dgm:t>
    </dgm:pt>
    <dgm:pt modelId="{DA63BFDB-8272-4F25-B96B-A2C897F163D0}" type="parTrans" cxnId="{60579464-1D9E-4648-8694-0773163367C5}">
      <dgm:prSet/>
      <dgm:spPr/>
      <dgm:t>
        <a:bodyPr/>
        <a:lstStyle/>
        <a:p>
          <a:endParaRPr lang="en-US"/>
        </a:p>
      </dgm:t>
    </dgm:pt>
    <dgm:pt modelId="{382DB536-F3E7-4B0D-A18E-4F2A666055EA}" type="sibTrans" cxnId="{60579464-1D9E-4648-8694-0773163367C5}">
      <dgm:prSet/>
      <dgm:spPr/>
      <dgm:t>
        <a:bodyPr/>
        <a:lstStyle/>
        <a:p>
          <a:endParaRPr lang="en-US"/>
        </a:p>
      </dgm:t>
    </dgm:pt>
    <dgm:pt modelId="{A442A201-6956-416D-82D4-25FFCA1B66FA}">
      <dgm:prSet/>
      <dgm:spPr/>
      <dgm:t>
        <a:bodyPr/>
        <a:lstStyle/>
        <a:p>
          <a:r>
            <a:rPr lang="en-US"/>
            <a:t>Therapy Gym</a:t>
          </a:r>
        </a:p>
      </dgm:t>
    </dgm:pt>
    <dgm:pt modelId="{21831E20-98AD-4456-BE1E-188C639D68CD}" type="parTrans" cxnId="{9A2DA09B-6DD5-48FD-9C3D-F0318274C283}">
      <dgm:prSet/>
      <dgm:spPr/>
      <dgm:t>
        <a:bodyPr/>
        <a:lstStyle/>
        <a:p>
          <a:endParaRPr lang="en-US"/>
        </a:p>
      </dgm:t>
    </dgm:pt>
    <dgm:pt modelId="{5CDEDDA5-AE1A-43FB-B9A6-8E7EF386DE5C}" type="sibTrans" cxnId="{9A2DA09B-6DD5-48FD-9C3D-F0318274C283}">
      <dgm:prSet/>
      <dgm:spPr/>
      <dgm:t>
        <a:bodyPr/>
        <a:lstStyle/>
        <a:p>
          <a:endParaRPr lang="en-US"/>
        </a:p>
      </dgm:t>
    </dgm:pt>
    <dgm:pt modelId="{7590FD27-091F-40D6-9694-19FF44C4D8D4}">
      <dgm:prSet/>
      <dgm:spPr/>
      <dgm:t>
        <a:bodyPr/>
        <a:lstStyle/>
        <a:p>
          <a:r>
            <a:rPr lang="en-US" dirty="0"/>
            <a:t>Outside</a:t>
          </a:r>
        </a:p>
      </dgm:t>
    </dgm:pt>
    <dgm:pt modelId="{9AF9D6E8-3490-4559-A082-53A3D33CD82F}" type="parTrans" cxnId="{EB1C05A7-3D33-4C59-860E-EAE4D11AB01F}">
      <dgm:prSet/>
      <dgm:spPr/>
      <dgm:t>
        <a:bodyPr/>
        <a:lstStyle/>
        <a:p>
          <a:endParaRPr lang="en-US"/>
        </a:p>
      </dgm:t>
    </dgm:pt>
    <dgm:pt modelId="{3F59085B-CC6A-49BB-93A4-9BD406F82C10}" type="sibTrans" cxnId="{EB1C05A7-3D33-4C59-860E-EAE4D11AB01F}">
      <dgm:prSet/>
      <dgm:spPr/>
      <dgm:t>
        <a:bodyPr/>
        <a:lstStyle/>
        <a:p>
          <a:endParaRPr lang="en-US"/>
        </a:p>
      </dgm:t>
    </dgm:pt>
    <dgm:pt modelId="{196CE254-AAC2-E940-9CF7-180936F1ED43}">
      <dgm:prSet/>
      <dgm:spPr/>
      <dgm:t>
        <a:bodyPr/>
        <a:lstStyle/>
        <a:p>
          <a:r>
            <a:rPr lang="en-US" dirty="0"/>
            <a:t>Community</a:t>
          </a:r>
        </a:p>
      </dgm:t>
    </dgm:pt>
    <dgm:pt modelId="{1D2DC73D-D259-E34F-AE82-B8B6AA794EC1}" type="parTrans" cxnId="{9A0D197D-AEFB-B14C-821D-8BEFB90322E7}">
      <dgm:prSet/>
      <dgm:spPr/>
      <dgm:t>
        <a:bodyPr/>
        <a:lstStyle/>
        <a:p>
          <a:endParaRPr lang="en-US"/>
        </a:p>
      </dgm:t>
    </dgm:pt>
    <dgm:pt modelId="{D8680F49-7B0E-D348-AFDA-51D7532D2C4F}" type="sibTrans" cxnId="{9A0D197D-AEFB-B14C-821D-8BEFB90322E7}">
      <dgm:prSet/>
      <dgm:spPr/>
      <dgm:t>
        <a:bodyPr/>
        <a:lstStyle/>
        <a:p>
          <a:endParaRPr lang="en-US"/>
        </a:p>
      </dgm:t>
    </dgm:pt>
    <dgm:pt modelId="{E76D813C-C71B-A642-9456-A01844E79DE5}">
      <dgm:prSet/>
      <dgm:spPr/>
      <dgm:t>
        <a:bodyPr/>
        <a:lstStyle/>
        <a:p>
          <a:r>
            <a:rPr lang="en-US" dirty="0"/>
            <a:t>Bathroom</a:t>
          </a:r>
        </a:p>
      </dgm:t>
    </dgm:pt>
    <dgm:pt modelId="{04A161B2-C234-6545-A86D-88F2F6795393}" type="parTrans" cxnId="{2554AFA9-1AA6-8C4A-B4C3-BB6ED7D38EE4}">
      <dgm:prSet/>
      <dgm:spPr/>
      <dgm:t>
        <a:bodyPr/>
        <a:lstStyle/>
        <a:p>
          <a:endParaRPr lang="en-US"/>
        </a:p>
      </dgm:t>
    </dgm:pt>
    <dgm:pt modelId="{5A0E1BA3-7FF7-D04A-8F0F-BE6FF83E6247}" type="sibTrans" cxnId="{2554AFA9-1AA6-8C4A-B4C3-BB6ED7D38EE4}">
      <dgm:prSet/>
      <dgm:spPr/>
      <dgm:t>
        <a:bodyPr/>
        <a:lstStyle/>
        <a:p>
          <a:endParaRPr lang="en-US"/>
        </a:p>
      </dgm:t>
    </dgm:pt>
    <dgm:pt modelId="{FEB25AB3-7009-8D45-ADE4-3C8D7D9273A0}" type="pres">
      <dgm:prSet presAssocID="{98EBCCB8-CA6A-4AFA-8348-CD9E2DFF7C70}" presName="diagram" presStyleCnt="0">
        <dgm:presLayoutVars>
          <dgm:dir/>
          <dgm:resizeHandles val="exact"/>
        </dgm:presLayoutVars>
      </dgm:prSet>
      <dgm:spPr/>
    </dgm:pt>
    <dgm:pt modelId="{ECD85B3B-2239-0A4F-9B7E-2225CDC65C73}" type="pres">
      <dgm:prSet presAssocID="{92CEEC0C-46A8-4440-BA49-D44D3B721BF2}" presName="node" presStyleLbl="node1" presStyleIdx="0" presStyleCnt="9">
        <dgm:presLayoutVars>
          <dgm:bulletEnabled val="1"/>
        </dgm:presLayoutVars>
      </dgm:prSet>
      <dgm:spPr/>
    </dgm:pt>
    <dgm:pt modelId="{8DA7A4A3-0239-FA4E-8A55-AEDDF5B88BD1}" type="pres">
      <dgm:prSet presAssocID="{1242F3E5-905D-46A3-A79D-FF3D85823A45}" presName="sibTrans" presStyleCnt="0"/>
      <dgm:spPr/>
    </dgm:pt>
    <dgm:pt modelId="{C2340CD3-784D-4048-814B-129CAB97D25F}" type="pres">
      <dgm:prSet presAssocID="{E76D813C-C71B-A642-9456-A01844E79DE5}" presName="node" presStyleLbl="node1" presStyleIdx="1" presStyleCnt="9">
        <dgm:presLayoutVars>
          <dgm:bulletEnabled val="1"/>
        </dgm:presLayoutVars>
      </dgm:prSet>
      <dgm:spPr/>
    </dgm:pt>
    <dgm:pt modelId="{8F34933D-A1FA-BA46-BC69-29581F7D3920}" type="pres">
      <dgm:prSet presAssocID="{5A0E1BA3-7FF7-D04A-8F0F-BE6FF83E6247}" presName="sibTrans" presStyleCnt="0"/>
      <dgm:spPr/>
    </dgm:pt>
    <dgm:pt modelId="{9F746958-DDC4-F846-B13B-E0AB9D39BA28}" type="pres">
      <dgm:prSet presAssocID="{D58143AC-45C7-428A-AE2D-1501E2AD70B9}" presName="node" presStyleLbl="node1" presStyleIdx="2" presStyleCnt="9">
        <dgm:presLayoutVars>
          <dgm:bulletEnabled val="1"/>
        </dgm:presLayoutVars>
      </dgm:prSet>
      <dgm:spPr/>
    </dgm:pt>
    <dgm:pt modelId="{38544EC2-277C-EA4A-A298-2EAB6930F2D1}" type="pres">
      <dgm:prSet presAssocID="{41A1B6FD-4491-48FE-9F13-7D8B98ADF698}" presName="sibTrans" presStyleCnt="0"/>
      <dgm:spPr/>
    </dgm:pt>
    <dgm:pt modelId="{EFC47460-7606-A343-96D6-F7896F1E40BE}" type="pres">
      <dgm:prSet presAssocID="{7ED7E65D-4EFF-42F4-8EDC-2643C5CE0BE2}" presName="node" presStyleLbl="node1" presStyleIdx="3" presStyleCnt="9">
        <dgm:presLayoutVars>
          <dgm:bulletEnabled val="1"/>
        </dgm:presLayoutVars>
      </dgm:prSet>
      <dgm:spPr/>
    </dgm:pt>
    <dgm:pt modelId="{272ECAED-4841-7D4B-852B-6F270D545B32}" type="pres">
      <dgm:prSet presAssocID="{91DC9305-C537-490B-A7FF-603D48AC870E}" presName="sibTrans" presStyleCnt="0"/>
      <dgm:spPr/>
    </dgm:pt>
    <dgm:pt modelId="{C753D7F2-A017-9A45-B808-3F0D60B84551}" type="pres">
      <dgm:prSet presAssocID="{6ED747FD-3F54-4453-B1A4-483E414DCCF2}" presName="node" presStyleLbl="node1" presStyleIdx="4" presStyleCnt="9">
        <dgm:presLayoutVars>
          <dgm:bulletEnabled val="1"/>
        </dgm:presLayoutVars>
      </dgm:prSet>
      <dgm:spPr/>
    </dgm:pt>
    <dgm:pt modelId="{85C0AEB1-E8EE-334D-A2CC-75BEE5D56A25}" type="pres">
      <dgm:prSet presAssocID="{78BD743D-AC20-40CF-BED9-5F45C124B048}" presName="sibTrans" presStyleCnt="0"/>
      <dgm:spPr/>
    </dgm:pt>
    <dgm:pt modelId="{5D692AF8-ADCD-784C-8526-54D2944B2F66}" type="pres">
      <dgm:prSet presAssocID="{CBDD17A7-60C6-4D18-A274-43E82EAFD6C6}" presName="node" presStyleLbl="node1" presStyleIdx="5" presStyleCnt="9">
        <dgm:presLayoutVars>
          <dgm:bulletEnabled val="1"/>
        </dgm:presLayoutVars>
      </dgm:prSet>
      <dgm:spPr/>
    </dgm:pt>
    <dgm:pt modelId="{6E8152A1-5955-D542-96A9-C531AA4A4F34}" type="pres">
      <dgm:prSet presAssocID="{382DB536-F3E7-4B0D-A18E-4F2A666055EA}" presName="sibTrans" presStyleCnt="0"/>
      <dgm:spPr/>
    </dgm:pt>
    <dgm:pt modelId="{00DC3ACE-1B4C-5D49-88B2-1500C5C8E219}" type="pres">
      <dgm:prSet presAssocID="{A442A201-6956-416D-82D4-25FFCA1B66FA}" presName="node" presStyleLbl="node1" presStyleIdx="6" presStyleCnt="9">
        <dgm:presLayoutVars>
          <dgm:bulletEnabled val="1"/>
        </dgm:presLayoutVars>
      </dgm:prSet>
      <dgm:spPr/>
    </dgm:pt>
    <dgm:pt modelId="{58891B74-749E-DB4B-B379-6F7246A7CC6B}" type="pres">
      <dgm:prSet presAssocID="{5CDEDDA5-AE1A-43FB-B9A6-8E7EF386DE5C}" presName="sibTrans" presStyleCnt="0"/>
      <dgm:spPr/>
    </dgm:pt>
    <dgm:pt modelId="{7E339EA0-B8C7-F14D-8140-EBB3FDC785D8}" type="pres">
      <dgm:prSet presAssocID="{7590FD27-091F-40D6-9694-19FF44C4D8D4}" presName="node" presStyleLbl="node1" presStyleIdx="7" presStyleCnt="9">
        <dgm:presLayoutVars>
          <dgm:bulletEnabled val="1"/>
        </dgm:presLayoutVars>
      </dgm:prSet>
      <dgm:spPr/>
    </dgm:pt>
    <dgm:pt modelId="{BA8A7D7D-3C79-8640-8436-E8904AC2C1B9}" type="pres">
      <dgm:prSet presAssocID="{3F59085B-CC6A-49BB-93A4-9BD406F82C10}" presName="sibTrans" presStyleCnt="0"/>
      <dgm:spPr/>
    </dgm:pt>
    <dgm:pt modelId="{4ABBC7CF-A78D-D54F-959D-2590D7BBA855}" type="pres">
      <dgm:prSet presAssocID="{196CE254-AAC2-E940-9CF7-180936F1ED43}" presName="node" presStyleLbl="node1" presStyleIdx="8" presStyleCnt="9">
        <dgm:presLayoutVars>
          <dgm:bulletEnabled val="1"/>
        </dgm:presLayoutVars>
      </dgm:prSet>
      <dgm:spPr/>
    </dgm:pt>
  </dgm:ptLst>
  <dgm:cxnLst>
    <dgm:cxn modelId="{77CFAD25-8F50-8240-A4E6-1AEAC6F97B20}" type="presOf" srcId="{92CEEC0C-46A8-4440-BA49-D44D3B721BF2}" destId="{ECD85B3B-2239-0A4F-9B7E-2225CDC65C73}" srcOrd="0" destOrd="0" presId="urn:microsoft.com/office/officeart/2005/8/layout/default"/>
    <dgm:cxn modelId="{2C2DDD3C-2EA4-E043-9709-B5680FCA50A2}" type="presOf" srcId="{7590FD27-091F-40D6-9694-19FF44C4D8D4}" destId="{7E339EA0-B8C7-F14D-8140-EBB3FDC785D8}" srcOrd="0" destOrd="0" presId="urn:microsoft.com/office/officeart/2005/8/layout/default"/>
    <dgm:cxn modelId="{60579464-1D9E-4648-8694-0773163367C5}" srcId="{98EBCCB8-CA6A-4AFA-8348-CD9E2DFF7C70}" destId="{CBDD17A7-60C6-4D18-A274-43E82EAFD6C6}" srcOrd="5" destOrd="0" parTransId="{DA63BFDB-8272-4F25-B96B-A2C897F163D0}" sibTransId="{382DB536-F3E7-4B0D-A18E-4F2A666055EA}"/>
    <dgm:cxn modelId="{A5205554-CCE7-411D-A7F9-8FF2DB960F89}" srcId="{98EBCCB8-CA6A-4AFA-8348-CD9E2DFF7C70}" destId="{D58143AC-45C7-428A-AE2D-1501E2AD70B9}" srcOrd="2" destOrd="0" parTransId="{BD629768-9F7C-43D2-AA9E-C79D29AC5A8E}" sibTransId="{41A1B6FD-4491-48FE-9F13-7D8B98ADF698}"/>
    <dgm:cxn modelId="{C3E9E677-1CAA-4340-8FFC-E0894B370E29}" type="presOf" srcId="{98EBCCB8-CA6A-4AFA-8348-CD9E2DFF7C70}" destId="{FEB25AB3-7009-8D45-ADE4-3C8D7D9273A0}" srcOrd="0" destOrd="0" presId="urn:microsoft.com/office/officeart/2005/8/layout/default"/>
    <dgm:cxn modelId="{9A0D197D-AEFB-B14C-821D-8BEFB90322E7}" srcId="{98EBCCB8-CA6A-4AFA-8348-CD9E2DFF7C70}" destId="{196CE254-AAC2-E940-9CF7-180936F1ED43}" srcOrd="8" destOrd="0" parTransId="{1D2DC73D-D259-E34F-AE82-B8B6AA794EC1}" sibTransId="{D8680F49-7B0E-D348-AFDA-51D7532D2C4F}"/>
    <dgm:cxn modelId="{C3169480-024A-4BE4-A4C1-A85C03AC5607}" srcId="{98EBCCB8-CA6A-4AFA-8348-CD9E2DFF7C70}" destId="{92CEEC0C-46A8-4440-BA49-D44D3B721BF2}" srcOrd="0" destOrd="0" parTransId="{386BD0FE-6BA7-470B-95DA-23BFDD342081}" sibTransId="{1242F3E5-905D-46A3-A79D-FF3D85823A45}"/>
    <dgm:cxn modelId="{9A2DA09B-6DD5-48FD-9C3D-F0318274C283}" srcId="{98EBCCB8-CA6A-4AFA-8348-CD9E2DFF7C70}" destId="{A442A201-6956-416D-82D4-25FFCA1B66FA}" srcOrd="6" destOrd="0" parTransId="{21831E20-98AD-4456-BE1E-188C639D68CD}" sibTransId="{5CDEDDA5-AE1A-43FB-B9A6-8E7EF386DE5C}"/>
    <dgm:cxn modelId="{86BE37A3-0806-2648-ABB3-80D452F3EEDD}" type="presOf" srcId="{A442A201-6956-416D-82D4-25FFCA1B66FA}" destId="{00DC3ACE-1B4C-5D49-88B2-1500C5C8E219}" srcOrd="0" destOrd="0" presId="urn:microsoft.com/office/officeart/2005/8/layout/default"/>
    <dgm:cxn modelId="{EB1C05A7-3D33-4C59-860E-EAE4D11AB01F}" srcId="{98EBCCB8-CA6A-4AFA-8348-CD9E2DFF7C70}" destId="{7590FD27-091F-40D6-9694-19FF44C4D8D4}" srcOrd="7" destOrd="0" parTransId="{9AF9D6E8-3490-4559-A082-53A3D33CD82F}" sibTransId="{3F59085B-CC6A-49BB-93A4-9BD406F82C10}"/>
    <dgm:cxn modelId="{2554AFA9-1AA6-8C4A-B4C3-BB6ED7D38EE4}" srcId="{98EBCCB8-CA6A-4AFA-8348-CD9E2DFF7C70}" destId="{E76D813C-C71B-A642-9456-A01844E79DE5}" srcOrd="1" destOrd="0" parTransId="{04A161B2-C234-6545-A86D-88F2F6795393}" sibTransId="{5A0E1BA3-7FF7-D04A-8F0F-BE6FF83E6247}"/>
    <dgm:cxn modelId="{3DF4B5B9-8392-0E46-8CD2-3F8FDA98A4D2}" type="presOf" srcId="{7ED7E65D-4EFF-42F4-8EDC-2643C5CE0BE2}" destId="{EFC47460-7606-A343-96D6-F7896F1E40BE}" srcOrd="0" destOrd="0" presId="urn:microsoft.com/office/officeart/2005/8/layout/default"/>
    <dgm:cxn modelId="{4AF760CE-60A7-3545-81EF-5321487BCEE7}" type="presOf" srcId="{E76D813C-C71B-A642-9456-A01844E79DE5}" destId="{C2340CD3-784D-4048-814B-129CAB97D25F}" srcOrd="0" destOrd="0" presId="urn:microsoft.com/office/officeart/2005/8/layout/default"/>
    <dgm:cxn modelId="{A9F66BD3-FFCA-CD4D-92E8-8503EBC04A24}" type="presOf" srcId="{CBDD17A7-60C6-4D18-A274-43E82EAFD6C6}" destId="{5D692AF8-ADCD-784C-8526-54D2944B2F66}" srcOrd="0" destOrd="0" presId="urn:microsoft.com/office/officeart/2005/8/layout/default"/>
    <dgm:cxn modelId="{F9332ADF-F79F-6046-9A71-A2DD21E5418F}" type="presOf" srcId="{6ED747FD-3F54-4453-B1A4-483E414DCCF2}" destId="{C753D7F2-A017-9A45-B808-3F0D60B84551}" srcOrd="0" destOrd="0" presId="urn:microsoft.com/office/officeart/2005/8/layout/default"/>
    <dgm:cxn modelId="{1E862BED-A192-4C8A-A16F-9F74E9F8CAD4}" srcId="{98EBCCB8-CA6A-4AFA-8348-CD9E2DFF7C70}" destId="{7ED7E65D-4EFF-42F4-8EDC-2643C5CE0BE2}" srcOrd="3" destOrd="0" parTransId="{B48C1148-1AE5-431A-AD75-3C98D2AD750E}" sibTransId="{91DC9305-C537-490B-A7FF-603D48AC870E}"/>
    <dgm:cxn modelId="{B2301BFB-6CF3-F647-A922-8FE27000DF19}" type="presOf" srcId="{D58143AC-45C7-428A-AE2D-1501E2AD70B9}" destId="{9F746958-DDC4-F846-B13B-E0AB9D39BA28}" srcOrd="0" destOrd="0" presId="urn:microsoft.com/office/officeart/2005/8/layout/default"/>
    <dgm:cxn modelId="{982188FC-A5D1-43DA-8D50-35A0C7BD574E}" srcId="{98EBCCB8-CA6A-4AFA-8348-CD9E2DFF7C70}" destId="{6ED747FD-3F54-4453-B1A4-483E414DCCF2}" srcOrd="4" destOrd="0" parTransId="{B177A240-4FBB-48E0-A029-14BE692E97F6}" sibTransId="{78BD743D-AC20-40CF-BED9-5F45C124B048}"/>
    <dgm:cxn modelId="{68FBADFF-0F46-0E46-9A33-C41E73932CE5}" type="presOf" srcId="{196CE254-AAC2-E940-9CF7-180936F1ED43}" destId="{4ABBC7CF-A78D-D54F-959D-2590D7BBA855}" srcOrd="0" destOrd="0" presId="urn:microsoft.com/office/officeart/2005/8/layout/default"/>
    <dgm:cxn modelId="{652076B8-17C6-424E-AF93-3E7AC818B4AF}" type="presParOf" srcId="{FEB25AB3-7009-8D45-ADE4-3C8D7D9273A0}" destId="{ECD85B3B-2239-0A4F-9B7E-2225CDC65C73}" srcOrd="0" destOrd="0" presId="urn:microsoft.com/office/officeart/2005/8/layout/default"/>
    <dgm:cxn modelId="{156F6B3C-E612-8C48-AB3F-196969E9E6E0}" type="presParOf" srcId="{FEB25AB3-7009-8D45-ADE4-3C8D7D9273A0}" destId="{8DA7A4A3-0239-FA4E-8A55-AEDDF5B88BD1}" srcOrd="1" destOrd="0" presId="urn:microsoft.com/office/officeart/2005/8/layout/default"/>
    <dgm:cxn modelId="{4F5F0292-D822-6F45-8D27-C3390AACD65E}" type="presParOf" srcId="{FEB25AB3-7009-8D45-ADE4-3C8D7D9273A0}" destId="{C2340CD3-784D-4048-814B-129CAB97D25F}" srcOrd="2" destOrd="0" presId="urn:microsoft.com/office/officeart/2005/8/layout/default"/>
    <dgm:cxn modelId="{589AC0E6-200E-A241-AD1C-8AA554A73D03}" type="presParOf" srcId="{FEB25AB3-7009-8D45-ADE4-3C8D7D9273A0}" destId="{8F34933D-A1FA-BA46-BC69-29581F7D3920}" srcOrd="3" destOrd="0" presId="urn:microsoft.com/office/officeart/2005/8/layout/default"/>
    <dgm:cxn modelId="{46030C12-98B5-8D4B-ACFB-5235037EBDD2}" type="presParOf" srcId="{FEB25AB3-7009-8D45-ADE4-3C8D7D9273A0}" destId="{9F746958-DDC4-F846-B13B-E0AB9D39BA28}" srcOrd="4" destOrd="0" presId="urn:microsoft.com/office/officeart/2005/8/layout/default"/>
    <dgm:cxn modelId="{0700D34B-1C34-C54A-99DC-83113A624623}" type="presParOf" srcId="{FEB25AB3-7009-8D45-ADE4-3C8D7D9273A0}" destId="{38544EC2-277C-EA4A-A298-2EAB6930F2D1}" srcOrd="5" destOrd="0" presId="urn:microsoft.com/office/officeart/2005/8/layout/default"/>
    <dgm:cxn modelId="{E1E69A93-1596-D24F-9628-F2A9F16779FB}" type="presParOf" srcId="{FEB25AB3-7009-8D45-ADE4-3C8D7D9273A0}" destId="{EFC47460-7606-A343-96D6-F7896F1E40BE}" srcOrd="6" destOrd="0" presId="urn:microsoft.com/office/officeart/2005/8/layout/default"/>
    <dgm:cxn modelId="{E8982915-419A-084F-BD5E-F4B69824E4A3}" type="presParOf" srcId="{FEB25AB3-7009-8D45-ADE4-3C8D7D9273A0}" destId="{272ECAED-4841-7D4B-852B-6F270D545B32}" srcOrd="7" destOrd="0" presId="urn:microsoft.com/office/officeart/2005/8/layout/default"/>
    <dgm:cxn modelId="{3F55F39D-C6CD-2D48-BAB1-8482AA94DCFC}" type="presParOf" srcId="{FEB25AB3-7009-8D45-ADE4-3C8D7D9273A0}" destId="{C753D7F2-A017-9A45-B808-3F0D60B84551}" srcOrd="8" destOrd="0" presId="urn:microsoft.com/office/officeart/2005/8/layout/default"/>
    <dgm:cxn modelId="{C7DE3C3A-A9D1-364C-BCAE-A693D6FAC640}" type="presParOf" srcId="{FEB25AB3-7009-8D45-ADE4-3C8D7D9273A0}" destId="{85C0AEB1-E8EE-334D-A2CC-75BEE5D56A25}" srcOrd="9" destOrd="0" presId="urn:microsoft.com/office/officeart/2005/8/layout/default"/>
    <dgm:cxn modelId="{3BD96AFF-3F97-0748-984B-A33EC59AEA76}" type="presParOf" srcId="{FEB25AB3-7009-8D45-ADE4-3C8D7D9273A0}" destId="{5D692AF8-ADCD-784C-8526-54D2944B2F66}" srcOrd="10" destOrd="0" presId="urn:microsoft.com/office/officeart/2005/8/layout/default"/>
    <dgm:cxn modelId="{87D74891-05E3-2143-9516-EA6764A02F1C}" type="presParOf" srcId="{FEB25AB3-7009-8D45-ADE4-3C8D7D9273A0}" destId="{6E8152A1-5955-D542-96A9-C531AA4A4F34}" srcOrd="11" destOrd="0" presId="urn:microsoft.com/office/officeart/2005/8/layout/default"/>
    <dgm:cxn modelId="{3B4FE00D-6781-CB4E-ADA5-5CEFA6CBA5E0}" type="presParOf" srcId="{FEB25AB3-7009-8D45-ADE4-3C8D7D9273A0}" destId="{00DC3ACE-1B4C-5D49-88B2-1500C5C8E219}" srcOrd="12" destOrd="0" presId="urn:microsoft.com/office/officeart/2005/8/layout/default"/>
    <dgm:cxn modelId="{1BD736C4-44B2-0347-8CDB-4F7C83506D43}" type="presParOf" srcId="{FEB25AB3-7009-8D45-ADE4-3C8D7D9273A0}" destId="{58891B74-749E-DB4B-B379-6F7246A7CC6B}" srcOrd="13" destOrd="0" presId="urn:microsoft.com/office/officeart/2005/8/layout/default"/>
    <dgm:cxn modelId="{C5635C3B-B311-114E-9189-20AAC91A85CD}" type="presParOf" srcId="{FEB25AB3-7009-8D45-ADE4-3C8D7D9273A0}" destId="{7E339EA0-B8C7-F14D-8140-EBB3FDC785D8}" srcOrd="14" destOrd="0" presId="urn:microsoft.com/office/officeart/2005/8/layout/default"/>
    <dgm:cxn modelId="{ED7442E3-176A-9449-8643-59B2E083ED06}" type="presParOf" srcId="{FEB25AB3-7009-8D45-ADE4-3C8D7D9273A0}" destId="{BA8A7D7D-3C79-8640-8436-E8904AC2C1B9}" srcOrd="15" destOrd="0" presId="urn:microsoft.com/office/officeart/2005/8/layout/default"/>
    <dgm:cxn modelId="{E007F2E5-5039-6E4B-A46F-719B6F9D655B}" type="presParOf" srcId="{FEB25AB3-7009-8D45-ADE4-3C8D7D9273A0}" destId="{4ABBC7CF-A78D-D54F-959D-2590D7BBA855}"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2718343-CF18-48D0-9E41-1471860EBBE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EA2B451-19E7-4CF9-AFE9-469149FB09F4}">
      <dgm:prSet/>
      <dgm:spPr/>
      <dgm:t>
        <a:bodyPr/>
        <a:lstStyle/>
        <a:p>
          <a:r>
            <a:rPr lang="en-US" dirty="0"/>
            <a:t>Patient Home/Apartment</a:t>
          </a:r>
        </a:p>
      </dgm:t>
    </dgm:pt>
    <dgm:pt modelId="{C8B09ADA-D415-4545-B542-74E62DB01D0D}" type="parTrans" cxnId="{008CDF28-69F5-4BC4-9D72-EBF88FE733E7}">
      <dgm:prSet/>
      <dgm:spPr/>
      <dgm:t>
        <a:bodyPr/>
        <a:lstStyle/>
        <a:p>
          <a:endParaRPr lang="en-US"/>
        </a:p>
      </dgm:t>
    </dgm:pt>
    <dgm:pt modelId="{81D54914-7FC4-409E-BEC4-0420480FABF7}" type="sibTrans" cxnId="{008CDF28-69F5-4BC4-9D72-EBF88FE733E7}">
      <dgm:prSet/>
      <dgm:spPr/>
      <dgm:t>
        <a:bodyPr/>
        <a:lstStyle/>
        <a:p>
          <a:endParaRPr lang="en-US"/>
        </a:p>
      </dgm:t>
    </dgm:pt>
    <dgm:pt modelId="{DE8C0B17-AD8A-4F04-90F5-29C1E8393562}">
      <dgm:prSet/>
      <dgm:spPr/>
      <dgm:t>
        <a:bodyPr/>
        <a:lstStyle/>
        <a:p>
          <a:r>
            <a:rPr lang="en-US"/>
            <a:t>Clinic Office</a:t>
          </a:r>
        </a:p>
      </dgm:t>
    </dgm:pt>
    <dgm:pt modelId="{AC1BD3B8-332E-41C2-AE98-2D27132D0F14}" type="parTrans" cxnId="{2CAD358D-E6A0-4B56-8900-D6169F7F0574}">
      <dgm:prSet/>
      <dgm:spPr/>
      <dgm:t>
        <a:bodyPr/>
        <a:lstStyle/>
        <a:p>
          <a:endParaRPr lang="en-US"/>
        </a:p>
      </dgm:t>
    </dgm:pt>
    <dgm:pt modelId="{080CAB81-1011-4B50-B115-D06707EA0A60}" type="sibTrans" cxnId="{2CAD358D-E6A0-4B56-8900-D6169F7F0574}">
      <dgm:prSet/>
      <dgm:spPr/>
      <dgm:t>
        <a:bodyPr/>
        <a:lstStyle/>
        <a:p>
          <a:endParaRPr lang="en-US"/>
        </a:p>
      </dgm:t>
    </dgm:pt>
    <dgm:pt modelId="{24876668-A31A-48A6-970E-25807239778D}">
      <dgm:prSet/>
      <dgm:spPr/>
      <dgm:t>
        <a:bodyPr/>
        <a:lstStyle/>
        <a:p>
          <a:r>
            <a:rPr lang="en-US"/>
            <a:t>Therapy Gym</a:t>
          </a:r>
        </a:p>
      </dgm:t>
    </dgm:pt>
    <dgm:pt modelId="{9B65AA7C-687F-4FE0-872A-DA22FDB598CC}" type="parTrans" cxnId="{8DF5951F-39CA-4A16-BA3C-446FE2C03F89}">
      <dgm:prSet/>
      <dgm:spPr/>
      <dgm:t>
        <a:bodyPr/>
        <a:lstStyle/>
        <a:p>
          <a:endParaRPr lang="en-US"/>
        </a:p>
      </dgm:t>
    </dgm:pt>
    <dgm:pt modelId="{3FBAE9B5-20DE-411A-8935-B0A1C72300F7}" type="sibTrans" cxnId="{8DF5951F-39CA-4A16-BA3C-446FE2C03F89}">
      <dgm:prSet/>
      <dgm:spPr/>
      <dgm:t>
        <a:bodyPr/>
        <a:lstStyle/>
        <a:p>
          <a:endParaRPr lang="en-US"/>
        </a:p>
      </dgm:t>
    </dgm:pt>
    <dgm:pt modelId="{2411AF4E-1189-4BCA-8F71-4686B87EABD7}">
      <dgm:prSet/>
      <dgm:spPr/>
      <dgm:t>
        <a:bodyPr/>
        <a:lstStyle/>
        <a:p>
          <a:r>
            <a:rPr lang="en-US"/>
            <a:t>ADT Room</a:t>
          </a:r>
        </a:p>
      </dgm:t>
    </dgm:pt>
    <dgm:pt modelId="{D3CB3E60-57D3-4A2D-AB5D-D0421BB81431}" type="parTrans" cxnId="{AEE87642-4017-454B-8258-3CE62BDB4262}">
      <dgm:prSet/>
      <dgm:spPr/>
      <dgm:t>
        <a:bodyPr/>
        <a:lstStyle/>
        <a:p>
          <a:endParaRPr lang="en-US"/>
        </a:p>
      </dgm:t>
    </dgm:pt>
    <dgm:pt modelId="{351E1623-0CE4-46CB-9CFC-5801315B275B}" type="sibTrans" cxnId="{AEE87642-4017-454B-8258-3CE62BDB4262}">
      <dgm:prSet/>
      <dgm:spPr/>
      <dgm:t>
        <a:bodyPr/>
        <a:lstStyle/>
        <a:p>
          <a:endParaRPr lang="en-US"/>
        </a:p>
      </dgm:t>
    </dgm:pt>
    <dgm:pt modelId="{C15B7814-81D3-4493-85F1-FF0C79C07B5A}">
      <dgm:prSet/>
      <dgm:spPr/>
      <dgm:t>
        <a:bodyPr/>
        <a:lstStyle/>
        <a:p>
          <a:r>
            <a:rPr lang="en-US"/>
            <a:t>Community</a:t>
          </a:r>
        </a:p>
      </dgm:t>
    </dgm:pt>
    <dgm:pt modelId="{D3FD76E3-0ED0-4EA6-83FA-B3B45280A0E4}" type="parTrans" cxnId="{5FD39DDA-B4F2-45C1-A7A2-9B41E8BAA5CF}">
      <dgm:prSet/>
      <dgm:spPr/>
      <dgm:t>
        <a:bodyPr/>
        <a:lstStyle/>
        <a:p>
          <a:endParaRPr lang="en-US"/>
        </a:p>
      </dgm:t>
    </dgm:pt>
    <dgm:pt modelId="{4B799297-E318-454C-900E-E67BD9752D60}" type="sibTrans" cxnId="{5FD39DDA-B4F2-45C1-A7A2-9B41E8BAA5CF}">
      <dgm:prSet/>
      <dgm:spPr/>
      <dgm:t>
        <a:bodyPr/>
        <a:lstStyle/>
        <a:p>
          <a:endParaRPr lang="en-US"/>
        </a:p>
      </dgm:t>
    </dgm:pt>
    <dgm:pt modelId="{1B12FBAE-3E6F-4FA1-9281-3A4D32DF3CC9}">
      <dgm:prSet/>
      <dgm:spPr/>
      <dgm:t>
        <a:bodyPr/>
        <a:lstStyle/>
        <a:p>
          <a:r>
            <a:rPr lang="en-US"/>
            <a:t>Car</a:t>
          </a:r>
        </a:p>
      </dgm:t>
    </dgm:pt>
    <dgm:pt modelId="{550620DD-ADF2-479F-B70D-DB9BDDDBD8F8}" type="parTrans" cxnId="{708DD634-44C5-4F6C-93D2-D29E09238340}">
      <dgm:prSet/>
      <dgm:spPr/>
      <dgm:t>
        <a:bodyPr/>
        <a:lstStyle/>
        <a:p>
          <a:endParaRPr lang="en-US"/>
        </a:p>
      </dgm:t>
    </dgm:pt>
    <dgm:pt modelId="{CCC68071-7664-45B5-BCC6-C5150E1EA609}" type="sibTrans" cxnId="{708DD634-44C5-4F6C-93D2-D29E09238340}">
      <dgm:prSet/>
      <dgm:spPr/>
      <dgm:t>
        <a:bodyPr/>
        <a:lstStyle/>
        <a:p>
          <a:endParaRPr lang="en-US"/>
        </a:p>
      </dgm:t>
    </dgm:pt>
    <dgm:pt modelId="{F607B136-0ECC-44D7-B07D-B79BEFE63001}">
      <dgm:prSet/>
      <dgm:spPr/>
      <dgm:t>
        <a:bodyPr/>
        <a:lstStyle/>
        <a:p>
          <a:r>
            <a:rPr lang="en-US"/>
            <a:t>Work Place</a:t>
          </a:r>
        </a:p>
      </dgm:t>
    </dgm:pt>
    <dgm:pt modelId="{CF5F6EB2-561B-4D53-BEE0-957960EE7963}" type="parTrans" cxnId="{DA607CA9-60AD-40A2-8053-B7D3A045484E}">
      <dgm:prSet/>
      <dgm:spPr/>
      <dgm:t>
        <a:bodyPr/>
        <a:lstStyle/>
        <a:p>
          <a:endParaRPr lang="en-US"/>
        </a:p>
      </dgm:t>
    </dgm:pt>
    <dgm:pt modelId="{B3A0399E-8F23-42C1-A9C6-7D918C441F0F}" type="sibTrans" cxnId="{DA607CA9-60AD-40A2-8053-B7D3A045484E}">
      <dgm:prSet/>
      <dgm:spPr/>
      <dgm:t>
        <a:bodyPr/>
        <a:lstStyle/>
        <a:p>
          <a:endParaRPr lang="en-US"/>
        </a:p>
      </dgm:t>
    </dgm:pt>
    <dgm:pt modelId="{9BEF5CFB-5FBE-4F4C-AC37-18068FDC756F}">
      <dgm:prSet/>
      <dgm:spPr/>
      <dgm:t>
        <a:bodyPr/>
        <a:lstStyle/>
        <a:p>
          <a:r>
            <a:rPr lang="en-US"/>
            <a:t>University</a:t>
          </a:r>
        </a:p>
      </dgm:t>
    </dgm:pt>
    <dgm:pt modelId="{F1A82E03-AA0D-4C3B-80EC-E73DBE9A0407}" type="parTrans" cxnId="{F7EFE2EF-B5DE-4D44-AA60-6C603E56D810}">
      <dgm:prSet/>
      <dgm:spPr/>
      <dgm:t>
        <a:bodyPr/>
        <a:lstStyle/>
        <a:p>
          <a:endParaRPr lang="en-US"/>
        </a:p>
      </dgm:t>
    </dgm:pt>
    <dgm:pt modelId="{499CEB3F-EADA-4B8C-A969-6AA76526EEDA}" type="sibTrans" cxnId="{F7EFE2EF-B5DE-4D44-AA60-6C603E56D810}">
      <dgm:prSet/>
      <dgm:spPr/>
      <dgm:t>
        <a:bodyPr/>
        <a:lstStyle/>
        <a:p>
          <a:endParaRPr lang="en-US"/>
        </a:p>
      </dgm:t>
    </dgm:pt>
    <dgm:pt modelId="{EB92665A-8E50-D54E-AB23-DE90E04BF5C8}" type="pres">
      <dgm:prSet presAssocID="{F2718343-CF18-48D0-9E41-1471860EBBE9}" presName="diagram" presStyleCnt="0">
        <dgm:presLayoutVars>
          <dgm:dir/>
          <dgm:resizeHandles val="exact"/>
        </dgm:presLayoutVars>
      </dgm:prSet>
      <dgm:spPr/>
    </dgm:pt>
    <dgm:pt modelId="{296654A7-E7F2-5148-AECB-486D383273CB}" type="pres">
      <dgm:prSet presAssocID="{AEA2B451-19E7-4CF9-AFE9-469149FB09F4}" presName="node" presStyleLbl="node1" presStyleIdx="0" presStyleCnt="8">
        <dgm:presLayoutVars>
          <dgm:bulletEnabled val="1"/>
        </dgm:presLayoutVars>
      </dgm:prSet>
      <dgm:spPr/>
    </dgm:pt>
    <dgm:pt modelId="{F4991DFA-1D71-A54D-A91B-263B5B6E6E2C}" type="pres">
      <dgm:prSet presAssocID="{81D54914-7FC4-409E-BEC4-0420480FABF7}" presName="sibTrans" presStyleCnt="0"/>
      <dgm:spPr/>
    </dgm:pt>
    <dgm:pt modelId="{44CCD7D4-39A5-BA4E-A512-1A17C3F460B2}" type="pres">
      <dgm:prSet presAssocID="{DE8C0B17-AD8A-4F04-90F5-29C1E8393562}" presName="node" presStyleLbl="node1" presStyleIdx="1" presStyleCnt="8">
        <dgm:presLayoutVars>
          <dgm:bulletEnabled val="1"/>
        </dgm:presLayoutVars>
      </dgm:prSet>
      <dgm:spPr/>
    </dgm:pt>
    <dgm:pt modelId="{DB4AC969-751F-C14C-B88A-6C4EED347892}" type="pres">
      <dgm:prSet presAssocID="{080CAB81-1011-4B50-B115-D06707EA0A60}" presName="sibTrans" presStyleCnt="0"/>
      <dgm:spPr/>
    </dgm:pt>
    <dgm:pt modelId="{7A767E8D-BE63-E74A-AF6C-08BB35FCC176}" type="pres">
      <dgm:prSet presAssocID="{24876668-A31A-48A6-970E-25807239778D}" presName="node" presStyleLbl="node1" presStyleIdx="2" presStyleCnt="8">
        <dgm:presLayoutVars>
          <dgm:bulletEnabled val="1"/>
        </dgm:presLayoutVars>
      </dgm:prSet>
      <dgm:spPr/>
    </dgm:pt>
    <dgm:pt modelId="{E8071F25-1AEB-D74A-BB9D-51A7E1D0FE47}" type="pres">
      <dgm:prSet presAssocID="{3FBAE9B5-20DE-411A-8935-B0A1C72300F7}" presName="sibTrans" presStyleCnt="0"/>
      <dgm:spPr/>
    </dgm:pt>
    <dgm:pt modelId="{05D18E6B-495F-E346-9C5C-DDC50F203217}" type="pres">
      <dgm:prSet presAssocID="{2411AF4E-1189-4BCA-8F71-4686B87EABD7}" presName="node" presStyleLbl="node1" presStyleIdx="3" presStyleCnt="8">
        <dgm:presLayoutVars>
          <dgm:bulletEnabled val="1"/>
        </dgm:presLayoutVars>
      </dgm:prSet>
      <dgm:spPr/>
    </dgm:pt>
    <dgm:pt modelId="{23384237-092F-814F-80D9-320D4C07F629}" type="pres">
      <dgm:prSet presAssocID="{351E1623-0CE4-46CB-9CFC-5801315B275B}" presName="sibTrans" presStyleCnt="0"/>
      <dgm:spPr/>
    </dgm:pt>
    <dgm:pt modelId="{A6565A0A-D44B-E34C-8AEA-E785CE80E442}" type="pres">
      <dgm:prSet presAssocID="{C15B7814-81D3-4493-85F1-FF0C79C07B5A}" presName="node" presStyleLbl="node1" presStyleIdx="4" presStyleCnt="8">
        <dgm:presLayoutVars>
          <dgm:bulletEnabled val="1"/>
        </dgm:presLayoutVars>
      </dgm:prSet>
      <dgm:spPr/>
    </dgm:pt>
    <dgm:pt modelId="{331CC240-F077-244D-8DB1-3C5F8E2C2C24}" type="pres">
      <dgm:prSet presAssocID="{4B799297-E318-454C-900E-E67BD9752D60}" presName="sibTrans" presStyleCnt="0"/>
      <dgm:spPr/>
    </dgm:pt>
    <dgm:pt modelId="{69EE1310-46D1-AD4B-A204-410E80CF9799}" type="pres">
      <dgm:prSet presAssocID="{1B12FBAE-3E6F-4FA1-9281-3A4D32DF3CC9}" presName="node" presStyleLbl="node1" presStyleIdx="5" presStyleCnt="8">
        <dgm:presLayoutVars>
          <dgm:bulletEnabled val="1"/>
        </dgm:presLayoutVars>
      </dgm:prSet>
      <dgm:spPr/>
    </dgm:pt>
    <dgm:pt modelId="{2CA1BE03-BD44-E04B-B194-B02503F9866C}" type="pres">
      <dgm:prSet presAssocID="{CCC68071-7664-45B5-BCC6-C5150E1EA609}" presName="sibTrans" presStyleCnt="0"/>
      <dgm:spPr/>
    </dgm:pt>
    <dgm:pt modelId="{2DECA285-4DCF-E948-8E00-CB31CD525156}" type="pres">
      <dgm:prSet presAssocID="{F607B136-0ECC-44D7-B07D-B79BEFE63001}" presName="node" presStyleLbl="node1" presStyleIdx="6" presStyleCnt="8">
        <dgm:presLayoutVars>
          <dgm:bulletEnabled val="1"/>
        </dgm:presLayoutVars>
      </dgm:prSet>
      <dgm:spPr/>
    </dgm:pt>
    <dgm:pt modelId="{2A789849-D084-CA4F-A642-D0C242517E4D}" type="pres">
      <dgm:prSet presAssocID="{B3A0399E-8F23-42C1-A9C6-7D918C441F0F}" presName="sibTrans" presStyleCnt="0"/>
      <dgm:spPr/>
    </dgm:pt>
    <dgm:pt modelId="{460AC1D5-3392-6747-A6EA-B4F5E93C29E4}" type="pres">
      <dgm:prSet presAssocID="{9BEF5CFB-5FBE-4F4C-AC37-18068FDC756F}" presName="node" presStyleLbl="node1" presStyleIdx="7" presStyleCnt="8">
        <dgm:presLayoutVars>
          <dgm:bulletEnabled val="1"/>
        </dgm:presLayoutVars>
      </dgm:prSet>
      <dgm:spPr/>
    </dgm:pt>
  </dgm:ptLst>
  <dgm:cxnLst>
    <dgm:cxn modelId="{E228C602-C61A-5B40-9F82-E1D71E4805C1}" type="presOf" srcId="{F2718343-CF18-48D0-9E41-1471860EBBE9}" destId="{EB92665A-8E50-D54E-AB23-DE90E04BF5C8}" srcOrd="0" destOrd="0" presId="urn:microsoft.com/office/officeart/2005/8/layout/default"/>
    <dgm:cxn modelId="{8DF5951F-39CA-4A16-BA3C-446FE2C03F89}" srcId="{F2718343-CF18-48D0-9E41-1471860EBBE9}" destId="{24876668-A31A-48A6-970E-25807239778D}" srcOrd="2" destOrd="0" parTransId="{9B65AA7C-687F-4FE0-872A-DA22FDB598CC}" sibTransId="{3FBAE9B5-20DE-411A-8935-B0A1C72300F7}"/>
    <dgm:cxn modelId="{008CDF28-69F5-4BC4-9D72-EBF88FE733E7}" srcId="{F2718343-CF18-48D0-9E41-1471860EBBE9}" destId="{AEA2B451-19E7-4CF9-AFE9-469149FB09F4}" srcOrd="0" destOrd="0" parTransId="{C8B09ADA-D415-4545-B542-74E62DB01D0D}" sibTransId="{81D54914-7FC4-409E-BEC4-0420480FABF7}"/>
    <dgm:cxn modelId="{708DD634-44C5-4F6C-93D2-D29E09238340}" srcId="{F2718343-CF18-48D0-9E41-1471860EBBE9}" destId="{1B12FBAE-3E6F-4FA1-9281-3A4D32DF3CC9}" srcOrd="5" destOrd="0" parTransId="{550620DD-ADF2-479F-B70D-DB9BDDDBD8F8}" sibTransId="{CCC68071-7664-45B5-BCC6-C5150E1EA609}"/>
    <dgm:cxn modelId="{CD25943D-8CFA-704B-8F37-10BD6EB88DC8}" type="presOf" srcId="{1B12FBAE-3E6F-4FA1-9281-3A4D32DF3CC9}" destId="{69EE1310-46D1-AD4B-A204-410E80CF9799}" srcOrd="0" destOrd="0" presId="urn:microsoft.com/office/officeart/2005/8/layout/default"/>
    <dgm:cxn modelId="{2AAB2D3E-9415-3647-BC41-D91E258B7FA2}" type="presOf" srcId="{F607B136-0ECC-44D7-B07D-B79BEFE63001}" destId="{2DECA285-4DCF-E948-8E00-CB31CD525156}" srcOrd="0" destOrd="0" presId="urn:microsoft.com/office/officeart/2005/8/layout/default"/>
    <dgm:cxn modelId="{AEE87642-4017-454B-8258-3CE62BDB4262}" srcId="{F2718343-CF18-48D0-9E41-1471860EBBE9}" destId="{2411AF4E-1189-4BCA-8F71-4686B87EABD7}" srcOrd="3" destOrd="0" parTransId="{D3CB3E60-57D3-4A2D-AB5D-D0421BB81431}" sibTransId="{351E1623-0CE4-46CB-9CFC-5801315B275B}"/>
    <dgm:cxn modelId="{30C77265-C874-AE41-9E6B-9844FF809469}" type="presOf" srcId="{2411AF4E-1189-4BCA-8F71-4686B87EABD7}" destId="{05D18E6B-495F-E346-9C5C-DDC50F203217}" srcOrd="0" destOrd="0" presId="urn:microsoft.com/office/officeart/2005/8/layout/default"/>
    <dgm:cxn modelId="{94D89178-B99B-3E49-914F-1262CD0D5B03}" type="presOf" srcId="{AEA2B451-19E7-4CF9-AFE9-469149FB09F4}" destId="{296654A7-E7F2-5148-AECB-486D383273CB}" srcOrd="0" destOrd="0" presId="urn:microsoft.com/office/officeart/2005/8/layout/default"/>
    <dgm:cxn modelId="{AB7D597B-3FC0-5C44-A022-281A3DE27525}" type="presOf" srcId="{9BEF5CFB-5FBE-4F4C-AC37-18068FDC756F}" destId="{460AC1D5-3392-6747-A6EA-B4F5E93C29E4}" srcOrd="0" destOrd="0" presId="urn:microsoft.com/office/officeart/2005/8/layout/default"/>
    <dgm:cxn modelId="{4E1B0681-BE04-374D-B08E-2834A2F07EE2}" type="presOf" srcId="{DE8C0B17-AD8A-4F04-90F5-29C1E8393562}" destId="{44CCD7D4-39A5-BA4E-A512-1A17C3F460B2}" srcOrd="0" destOrd="0" presId="urn:microsoft.com/office/officeart/2005/8/layout/default"/>
    <dgm:cxn modelId="{6940AD81-9A32-7342-8185-E13ABD2D2DC9}" type="presOf" srcId="{24876668-A31A-48A6-970E-25807239778D}" destId="{7A767E8D-BE63-E74A-AF6C-08BB35FCC176}" srcOrd="0" destOrd="0" presId="urn:microsoft.com/office/officeart/2005/8/layout/default"/>
    <dgm:cxn modelId="{2CAD358D-E6A0-4B56-8900-D6169F7F0574}" srcId="{F2718343-CF18-48D0-9E41-1471860EBBE9}" destId="{DE8C0B17-AD8A-4F04-90F5-29C1E8393562}" srcOrd="1" destOrd="0" parTransId="{AC1BD3B8-332E-41C2-AE98-2D27132D0F14}" sibTransId="{080CAB81-1011-4B50-B115-D06707EA0A60}"/>
    <dgm:cxn modelId="{DA607CA9-60AD-40A2-8053-B7D3A045484E}" srcId="{F2718343-CF18-48D0-9E41-1471860EBBE9}" destId="{F607B136-0ECC-44D7-B07D-B79BEFE63001}" srcOrd="6" destOrd="0" parTransId="{CF5F6EB2-561B-4D53-BEE0-957960EE7963}" sibTransId="{B3A0399E-8F23-42C1-A9C6-7D918C441F0F}"/>
    <dgm:cxn modelId="{F76D83B9-32D7-C74A-8A43-31AB9F22F95A}" type="presOf" srcId="{C15B7814-81D3-4493-85F1-FF0C79C07B5A}" destId="{A6565A0A-D44B-E34C-8AEA-E785CE80E442}" srcOrd="0" destOrd="0" presId="urn:microsoft.com/office/officeart/2005/8/layout/default"/>
    <dgm:cxn modelId="{5FD39DDA-B4F2-45C1-A7A2-9B41E8BAA5CF}" srcId="{F2718343-CF18-48D0-9E41-1471860EBBE9}" destId="{C15B7814-81D3-4493-85F1-FF0C79C07B5A}" srcOrd="4" destOrd="0" parTransId="{D3FD76E3-0ED0-4EA6-83FA-B3B45280A0E4}" sibTransId="{4B799297-E318-454C-900E-E67BD9752D60}"/>
    <dgm:cxn modelId="{F7EFE2EF-B5DE-4D44-AA60-6C603E56D810}" srcId="{F2718343-CF18-48D0-9E41-1471860EBBE9}" destId="{9BEF5CFB-5FBE-4F4C-AC37-18068FDC756F}" srcOrd="7" destOrd="0" parTransId="{F1A82E03-AA0D-4C3B-80EC-E73DBE9A0407}" sibTransId="{499CEB3F-EADA-4B8C-A969-6AA76526EEDA}"/>
    <dgm:cxn modelId="{81769D70-6E9B-4E4E-8CE9-C14CDAC823AB}" type="presParOf" srcId="{EB92665A-8E50-D54E-AB23-DE90E04BF5C8}" destId="{296654A7-E7F2-5148-AECB-486D383273CB}" srcOrd="0" destOrd="0" presId="urn:microsoft.com/office/officeart/2005/8/layout/default"/>
    <dgm:cxn modelId="{1749CFCC-5D3A-D044-8007-0E9A7E5FEEA2}" type="presParOf" srcId="{EB92665A-8E50-D54E-AB23-DE90E04BF5C8}" destId="{F4991DFA-1D71-A54D-A91B-263B5B6E6E2C}" srcOrd="1" destOrd="0" presId="urn:microsoft.com/office/officeart/2005/8/layout/default"/>
    <dgm:cxn modelId="{45B03CCD-FBF8-E14D-BA0B-2BE64095530F}" type="presParOf" srcId="{EB92665A-8E50-D54E-AB23-DE90E04BF5C8}" destId="{44CCD7D4-39A5-BA4E-A512-1A17C3F460B2}" srcOrd="2" destOrd="0" presId="urn:microsoft.com/office/officeart/2005/8/layout/default"/>
    <dgm:cxn modelId="{6925AF1A-C4F5-F34A-BD4E-524A1AC6D91D}" type="presParOf" srcId="{EB92665A-8E50-D54E-AB23-DE90E04BF5C8}" destId="{DB4AC969-751F-C14C-B88A-6C4EED347892}" srcOrd="3" destOrd="0" presId="urn:microsoft.com/office/officeart/2005/8/layout/default"/>
    <dgm:cxn modelId="{35CE9568-3EFF-3C4C-A3AD-FF1DAA2D938E}" type="presParOf" srcId="{EB92665A-8E50-D54E-AB23-DE90E04BF5C8}" destId="{7A767E8D-BE63-E74A-AF6C-08BB35FCC176}" srcOrd="4" destOrd="0" presId="urn:microsoft.com/office/officeart/2005/8/layout/default"/>
    <dgm:cxn modelId="{7895DB25-6EE7-AB45-96CC-F7F4929B7652}" type="presParOf" srcId="{EB92665A-8E50-D54E-AB23-DE90E04BF5C8}" destId="{E8071F25-1AEB-D74A-BB9D-51A7E1D0FE47}" srcOrd="5" destOrd="0" presId="urn:microsoft.com/office/officeart/2005/8/layout/default"/>
    <dgm:cxn modelId="{6CA22216-799E-DA4C-8572-CBE8D6544B7D}" type="presParOf" srcId="{EB92665A-8E50-D54E-AB23-DE90E04BF5C8}" destId="{05D18E6B-495F-E346-9C5C-DDC50F203217}" srcOrd="6" destOrd="0" presId="urn:microsoft.com/office/officeart/2005/8/layout/default"/>
    <dgm:cxn modelId="{24B7FEBD-62C0-0947-B383-641DD16DD4FC}" type="presParOf" srcId="{EB92665A-8E50-D54E-AB23-DE90E04BF5C8}" destId="{23384237-092F-814F-80D9-320D4C07F629}" srcOrd="7" destOrd="0" presId="urn:microsoft.com/office/officeart/2005/8/layout/default"/>
    <dgm:cxn modelId="{FADC891C-8150-024C-88FC-97EC646C25E8}" type="presParOf" srcId="{EB92665A-8E50-D54E-AB23-DE90E04BF5C8}" destId="{A6565A0A-D44B-E34C-8AEA-E785CE80E442}" srcOrd="8" destOrd="0" presId="urn:microsoft.com/office/officeart/2005/8/layout/default"/>
    <dgm:cxn modelId="{AB7FE7A8-5F92-F448-9600-E586F97BA0A4}" type="presParOf" srcId="{EB92665A-8E50-D54E-AB23-DE90E04BF5C8}" destId="{331CC240-F077-244D-8DB1-3C5F8E2C2C24}" srcOrd="9" destOrd="0" presId="urn:microsoft.com/office/officeart/2005/8/layout/default"/>
    <dgm:cxn modelId="{608E6264-3C3D-E444-AAFE-E26D57292DE4}" type="presParOf" srcId="{EB92665A-8E50-D54E-AB23-DE90E04BF5C8}" destId="{69EE1310-46D1-AD4B-A204-410E80CF9799}" srcOrd="10" destOrd="0" presId="urn:microsoft.com/office/officeart/2005/8/layout/default"/>
    <dgm:cxn modelId="{72889C77-7CB2-6F4A-9F35-3ED07819D3A0}" type="presParOf" srcId="{EB92665A-8E50-D54E-AB23-DE90E04BF5C8}" destId="{2CA1BE03-BD44-E04B-B194-B02503F9866C}" srcOrd="11" destOrd="0" presId="urn:microsoft.com/office/officeart/2005/8/layout/default"/>
    <dgm:cxn modelId="{2A6862EE-0E7A-2344-971D-639255513B32}" type="presParOf" srcId="{EB92665A-8E50-D54E-AB23-DE90E04BF5C8}" destId="{2DECA285-4DCF-E948-8E00-CB31CD525156}" srcOrd="12" destOrd="0" presId="urn:microsoft.com/office/officeart/2005/8/layout/default"/>
    <dgm:cxn modelId="{7D34113C-0621-834B-9EDC-A7AF4181B091}" type="presParOf" srcId="{EB92665A-8E50-D54E-AB23-DE90E04BF5C8}" destId="{2A789849-D084-CA4F-A642-D0C242517E4D}" srcOrd="13" destOrd="0" presId="urn:microsoft.com/office/officeart/2005/8/layout/default"/>
    <dgm:cxn modelId="{13E95C7E-4FD5-2444-B661-6516BA3C2844}" type="presParOf" srcId="{EB92665A-8E50-D54E-AB23-DE90E04BF5C8}" destId="{460AC1D5-3392-6747-A6EA-B4F5E93C29E4}"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9FCC032-EE44-4AB7-BABB-05A18F692CF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6BB7EE2-15E1-4037-9DBD-7375456D375A}">
      <dgm:prSet/>
      <dgm:spPr/>
      <dgm:t>
        <a:bodyPr/>
        <a:lstStyle/>
        <a:p>
          <a:r>
            <a:rPr lang="en-US" baseline="0"/>
            <a:t>Assessment</a:t>
          </a:r>
          <a:endParaRPr lang="en-US"/>
        </a:p>
      </dgm:t>
    </dgm:pt>
    <dgm:pt modelId="{3DC38DB4-4128-437D-9D01-993A049E1733}" type="parTrans" cxnId="{E5377206-0BEE-4667-84FB-A593D17EAE0C}">
      <dgm:prSet/>
      <dgm:spPr/>
      <dgm:t>
        <a:bodyPr/>
        <a:lstStyle/>
        <a:p>
          <a:endParaRPr lang="en-US"/>
        </a:p>
      </dgm:t>
    </dgm:pt>
    <dgm:pt modelId="{52C2D813-D077-434A-AEB5-5297FD63EB11}" type="sibTrans" cxnId="{E5377206-0BEE-4667-84FB-A593D17EAE0C}">
      <dgm:prSet/>
      <dgm:spPr/>
      <dgm:t>
        <a:bodyPr/>
        <a:lstStyle/>
        <a:p>
          <a:endParaRPr lang="en-US"/>
        </a:p>
      </dgm:t>
    </dgm:pt>
    <dgm:pt modelId="{265275F6-2C7A-4493-9D83-62237AD4AB2D}">
      <dgm:prSet/>
      <dgm:spPr/>
      <dgm:t>
        <a:bodyPr/>
        <a:lstStyle/>
        <a:p>
          <a:r>
            <a:rPr lang="en-US" baseline="0"/>
            <a:t>Goal Setting</a:t>
          </a:r>
          <a:endParaRPr lang="en-US"/>
        </a:p>
      </dgm:t>
    </dgm:pt>
    <dgm:pt modelId="{D11E4014-C7FF-4D33-BFFD-6832DB8EE57C}" type="parTrans" cxnId="{1B6B119A-8078-48E3-A6A6-9817E35CEB37}">
      <dgm:prSet/>
      <dgm:spPr/>
      <dgm:t>
        <a:bodyPr/>
        <a:lstStyle/>
        <a:p>
          <a:endParaRPr lang="en-US"/>
        </a:p>
      </dgm:t>
    </dgm:pt>
    <dgm:pt modelId="{8C864D3E-A395-4D7C-98E0-3BF9CAA633DB}" type="sibTrans" cxnId="{1B6B119A-8078-48E3-A6A6-9817E35CEB37}">
      <dgm:prSet/>
      <dgm:spPr/>
      <dgm:t>
        <a:bodyPr/>
        <a:lstStyle/>
        <a:p>
          <a:endParaRPr lang="en-US"/>
        </a:p>
      </dgm:t>
    </dgm:pt>
    <dgm:pt modelId="{A1689A1C-321F-43C5-B5D4-FE15C8382F9E}">
      <dgm:prSet/>
      <dgm:spPr/>
      <dgm:t>
        <a:bodyPr/>
        <a:lstStyle/>
        <a:p>
          <a:r>
            <a:rPr lang="en-US" baseline="0"/>
            <a:t>Treatment</a:t>
          </a:r>
          <a:endParaRPr lang="en-US"/>
        </a:p>
      </dgm:t>
    </dgm:pt>
    <dgm:pt modelId="{C636ED0D-3EBF-4B97-8AD9-751A344C1A95}" type="parTrans" cxnId="{630FF65C-0888-4D4E-84C6-2EBE04DB009F}">
      <dgm:prSet/>
      <dgm:spPr/>
      <dgm:t>
        <a:bodyPr/>
        <a:lstStyle/>
        <a:p>
          <a:endParaRPr lang="en-US"/>
        </a:p>
      </dgm:t>
    </dgm:pt>
    <dgm:pt modelId="{CEE47592-0B07-4DFF-B27C-0AE6B2DB27D4}" type="sibTrans" cxnId="{630FF65C-0888-4D4E-84C6-2EBE04DB009F}">
      <dgm:prSet/>
      <dgm:spPr/>
      <dgm:t>
        <a:bodyPr/>
        <a:lstStyle/>
        <a:p>
          <a:endParaRPr lang="en-US"/>
        </a:p>
      </dgm:t>
    </dgm:pt>
    <dgm:pt modelId="{914675FD-E6FB-4A20-B80A-D3B15D85872D}">
      <dgm:prSet/>
      <dgm:spPr/>
      <dgm:t>
        <a:bodyPr/>
        <a:lstStyle/>
        <a:p>
          <a:r>
            <a:rPr lang="en-US" baseline="0"/>
            <a:t>Community Re-Integration</a:t>
          </a:r>
          <a:endParaRPr lang="en-US"/>
        </a:p>
      </dgm:t>
    </dgm:pt>
    <dgm:pt modelId="{C78C566B-C9D1-495A-BB4A-6AD0CF93A264}" type="parTrans" cxnId="{BEEF81A7-78C9-4D71-A72A-B832AC04171C}">
      <dgm:prSet/>
      <dgm:spPr/>
      <dgm:t>
        <a:bodyPr/>
        <a:lstStyle/>
        <a:p>
          <a:endParaRPr lang="en-US"/>
        </a:p>
      </dgm:t>
    </dgm:pt>
    <dgm:pt modelId="{A0FD681A-FF25-4C28-809E-860E9484A8D5}" type="sibTrans" cxnId="{BEEF81A7-78C9-4D71-A72A-B832AC04171C}">
      <dgm:prSet/>
      <dgm:spPr/>
      <dgm:t>
        <a:bodyPr/>
        <a:lstStyle/>
        <a:p>
          <a:endParaRPr lang="en-US"/>
        </a:p>
      </dgm:t>
    </dgm:pt>
    <dgm:pt modelId="{0447BF19-F6F9-5140-B144-64AB27276BAA}" type="pres">
      <dgm:prSet presAssocID="{99FCC032-EE44-4AB7-BABB-05A18F692CFA}" presName="linear" presStyleCnt="0">
        <dgm:presLayoutVars>
          <dgm:animLvl val="lvl"/>
          <dgm:resizeHandles val="exact"/>
        </dgm:presLayoutVars>
      </dgm:prSet>
      <dgm:spPr/>
    </dgm:pt>
    <dgm:pt modelId="{16A59A2F-A05B-6B4A-9BEE-8F855692B49E}" type="pres">
      <dgm:prSet presAssocID="{B6BB7EE2-15E1-4037-9DBD-7375456D375A}" presName="parentText" presStyleLbl="node1" presStyleIdx="0" presStyleCnt="4">
        <dgm:presLayoutVars>
          <dgm:chMax val="0"/>
          <dgm:bulletEnabled val="1"/>
        </dgm:presLayoutVars>
      </dgm:prSet>
      <dgm:spPr/>
    </dgm:pt>
    <dgm:pt modelId="{F1E50F19-4FAF-6B4C-B5CD-E2FE26B159DD}" type="pres">
      <dgm:prSet presAssocID="{52C2D813-D077-434A-AEB5-5297FD63EB11}" presName="spacer" presStyleCnt="0"/>
      <dgm:spPr/>
    </dgm:pt>
    <dgm:pt modelId="{03BE0DE3-75DB-9C49-98EC-91921AFAA49B}" type="pres">
      <dgm:prSet presAssocID="{265275F6-2C7A-4493-9D83-62237AD4AB2D}" presName="parentText" presStyleLbl="node1" presStyleIdx="1" presStyleCnt="4">
        <dgm:presLayoutVars>
          <dgm:chMax val="0"/>
          <dgm:bulletEnabled val="1"/>
        </dgm:presLayoutVars>
      </dgm:prSet>
      <dgm:spPr/>
    </dgm:pt>
    <dgm:pt modelId="{55041611-498A-5945-BA65-0E5510B812F7}" type="pres">
      <dgm:prSet presAssocID="{8C864D3E-A395-4D7C-98E0-3BF9CAA633DB}" presName="spacer" presStyleCnt="0"/>
      <dgm:spPr/>
    </dgm:pt>
    <dgm:pt modelId="{4ECD6489-DCF6-094E-BD19-1D2BBC93A05F}" type="pres">
      <dgm:prSet presAssocID="{A1689A1C-321F-43C5-B5D4-FE15C8382F9E}" presName="parentText" presStyleLbl="node1" presStyleIdx="2" presStyleCnt="4">
        <dgm:presLayoutVars>
          <dgm:chMax val="0"/>
          <dgm:bulletEnabled val="1"/>
        </dgm:presLayoutVars>
      </dgm:prSet>
      <dgm:spPr/>
    </dgm:pt>
    <dgm:pt modelId="{75BA92DD-1A57-1B47-86A8-312B21BE9CAB}" type="pres">
      <dgm:prSet presAssocID="{CEE47592-0B07-4DFF-B27C-0AE6B2DB27D4}" presName="spacer" presStyleCnt="0"/>
      <dgm:spPr/>
    </dgm:pt>
    <dgm:pt modelId="{8AF0C924-9886-4A40-8647-64C5483415BB}" type="pres">
      <dgm:prSet presAssocID="{914675FD-E6FB-4A20-B80A-D3B15D85872D}" presName="parentText" presStyleLbl="node1" presStyleIdx="3" presStyleCnt="4">
        <dgm:presLayoutVars>
          <dgm:chMax val="0"/>
          <dgm:bulletEnabled val="1"/>
        </dgm:presLayoutVars>
      </dgm:prSet>
      <dgm:spPr/>
    </dgm:pt>
  </dgm:ptLst>
  <dgm:cxnLst>
    <dgm:cxn modelId="{E5377206-0BEE-4667-84FB-A593D17EAE0C}" srcId="{99FCC032-EE44-4AB7-BABB-05A18F692CFA}" destId="{B6BB7EE2-15E1-4037-9DBD-7375456D375A}" srcOrd="0" destOrd="0" parTransId="{3DC38DB4-4128-437D-9D01-993A049E1733}" sibTransId="{52C2D813-D077-434A-AEB5-5297FD63EB11}"/>
    <dgm:cxn modelId="{0E258728-1D37-6B44-B374-8A7E47D458D9}" type="presOf" srcId="{B6BB7EE2-15E1-4037-9DBD-7375456D375A}" destId="{16A59A2F-A05B-6B4A-9BEE-8F855692B49E}" srcOrd="0" destOrd="0" presId="urn:microsoft.com/office/officeart/2005/8/layout/vList2"/>
    <dgm:cxn modelId="{630FF65C-0888-4D4E-84C6-2EBE04DB009F}" srcId="{99FCC032-EE44-4AB7-BABB-05A18F692CFA}" destId="{A1689A1C-321F-43C5-B5D4-FE15C8382F9E}" srcOrd="2" destOrd="0" parTransId="{C636ED0D-3EBF-4B97-8AD9-751A344C1A95}" sibTransId="{CEE47592-0B07-4DFF-B27C-0AE6B2DB27D4}"/>
    <dgm:cxn modelId="{1123CF43-A691-BF47-8BA5-581BEA3D43FD}" type="presOf" srcId="{99FCC032-EE44-4AB7-BABB-05A18F692CFA}" destId="{0447BF19-F6F9-5140-B144-64AB27276BAA}" srcOrd="0" destOrd="0" presId="urn:microsoft.com/office/officeart/2005/8/layout/vList2"/>
    <dgm:cxn modelId="{A4887196-C0A4-0D41-8462-F002FD3BBCB5}" type="presOf" srcId="{914675FD-E6FB-4A20-B80A-D3B15D85872D}" destId="{8AF0C924-9886-4A40-8647-64C5483415BB}" srcOrd="0" destOrd="0" presId="urn:microsoft.com/office/officeart/2005/8/layout/vList2"/>
    <dgm:cxn modelId="{BBF08598-A6A2-CC48-B13F-8847AEB4F09D}" type="presOf" srcId="{A1689A1C-321F-43C5-B5D4-FE15C8382F9E}" destId="{4ECD6489-DCF6-094E-BD19-1D2BBC93A05F}" srcOrd="0" destOrd="0" presId="urn:microsoft.com/office/officeart/2005/8/layout/vList2"/>
    <dgm:cxn modelId="{1B6B119A-8078-48E3-A6A6-9817E35CEB37}" srcId="{99FCC032-EE44-4AB7-BABB-05A18F692CFA}" destId="{265275F6-2C7A-4493-9D83-62237AD4AB2D}" srcOrd="1" destOrd="0" parTransId="{D11E4014-C7FF-4D33-BFFD-6832DB8EE57C}" sibTransId="{8C864D3E-A395-4D7C-98E0-3BF9CAA633DB}"/>
    <dgm:cxn modelId="{BEEF81A7-78C9-4D71-A72A-B832AC04171C}" srcId="{99FCC032-EE44-4AB7-BABB-05A18F692CFA}" destId="{914675FD-E6FB-4A20-B80A-D3B15D85872D}" srcOrd="3" destOrd="0" parTransId="{C78C566B-C9D1-495A-BB4A-6AD0CF93A264}" sibTransId="{A0FD681A-FF25-4C28-809E-860E9484A8D5}"/>
    <dgm:cxn modelId="{6B5F81F0-27E5-6B4B-88A5-DFE2E94D9633}" type="presOf" srcId="{265275F6-2C7A-4493-9D83-62237AD4AB2D}" destId="{03BE0DE3-75DB-9C49-98EC-91921AFAA49B}" srcOrd="0" destOrd="0" presId="urn:microsoft.com/office/officeart/2005/8/layout/vList2"/>
    <dgm:cxn modelId="{6BC7C543-A7BE-454F-9349-427DBEC02233}" type="presParOf" srcId="{0447BF19-F6F9-5140-B144-64AB27276BAA}" destId="{16A59A2F-A05B-6B4A-9BEE-8F855692B49E}" srcOrd="0" destOrd="0" presId="urn:microsoft.com/office/officeart/2005/8/layout/vList2"/>
    <dgm:cxn modelId="{811302C2-B5FA-354A-BBE2-395712DD0D62}" type="presParOf" srcId="{0447BF19-F6F9-5140-B144-64AB27276BAA}" destId="{F1E50F19-4FAF-6B4C-B5CD-E2FE26B159DD}" srcOrd="1" destOrd="0" presId="urn:microsoft.com/office/officeart/2005/8/layout/vList2"/>
    <dgm:cxn modelId="{ACEB2512-1ECD-F441-858C-CD195D35ADAD}" type="presParOf" srcId="{0447BF19-F6F9-5140-B144-64AB27276BAA}" destId="{03BE0DE3-75DB-9C49-98EC-91921AFAA49B}" srcOrd="2" destOrd="0" presId="urn:microsoft.com/office/officeart/2005/8/layout/vList2"/>
    <dgm:cxn modelId="{B9841CB9-F9F8-E24A-82AD-03AF3DDB9052}" type="presParOf" srcId="{0447BF19-F6F9-5140-B144-64AB27276BAA}" destId="{55041611-498A-5945-BA65-0E5510B812F7}" srcOrd="3" destOrd="0" presId="urn:microsoft.com/office/officeart/2005/8/layout/vList2"/>
    <dgm:cxn modelId="{CC8D4E5B-43BA-CA42-9D84-3799DA62B7F3}" type="presParOf" srcId="{0447BF19-F6F9-5140-B144-64AB27276BAA}" destId="{4ECD6489-DCF6-094E-BD19-1D2BBC93A05F}" srcOrd="4" destOrd="0" presId="urn:microsoft.com/office/officeart/2005/8/layout/vList2"/>
    <dgm:cxn modelId="{3A90C455-43A5-E640-BA45-B602C3A819D9}" type="presParOf" srcId="{0447BF19-F6F9-5140-B144-64AB27276BAA}" destId="{75BA92DD-1A57-1B47-86A8-312B21BE9CAB}" srcOrd="5" destOrd="0" presId="urn:microsoft.com/office/officeart/2005/8/layout/vList2"/>
    <dgm:cxn modelId="{E6808272-1188-254D-A4A5-9632B3906187}" type="presParOf" srcId="{0447BF19-F6F9-5140-B144-64AB27276BAA}" destId="{8AF0C924-9886-4A40-8647-64C5483415B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211A16-3132-44C7-9DB1-091B21F008F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BB64FC4-C947-4AA4-84DA-BF691FF36D73}">
      <dgm:prSet/>
      <dgm:spPr/>
      <dgm:t>
        <a:bodyPr/>
        <a:lstStyle/>
        <a:p>
          <a:r>
            <a:rPr lang="en-US" b="1" baseline="0"/>
            <a:t>Falls</a:t>
          </a:r>
          <a:endParaRPr lang="en-US"/>
        </a:p>
      </dgm:t>
    </dgm:pt>
    <dgm:pt modelId="{8AAD4739-E358-407E-AB18-8F7E8A58DC31}" type="parTrans" cxnId="{F33267B6-4DD1-4BE8-BAB9-4061DCE32641}">
      <dgm:prSet/>
      <dgm:spPr/>
      <dgm:t>
        <a:bodyPr/>
        <a:lstStyle/>
        <a:p>
          <a:endParaRPr lang="en-US"/>
        </a:p>
      </dgm:t>
    </dgm:pt>
    <dgm:pt modelId="{BB03F7F1-D008-4DB6-AE6A-CAC8DC86EB11}" type="sibTrans" cxnId="{F33267B6-4DD1-4BE8-BAB9-4061DCE32641}">
      <dgm:prSet/>
      <dgm:spPr/>
      <dgm:t>
        <a:bodyPr/>
        <a:lstStyle/>
        <a:p>
          <a:endParaRPr lang="en-US"/>
        </a:p>
      </dgm:t>
    </dgm:pt>
    <dgm:pt modelId="{0EBED5DB-2634-463D-8104-F32FBF8A34A5}">
      <dgm:prSet/>
      <dgm:spPr/>
      <dgm:t>
        <a:bodyPr/>
        <a:lstStyle/>
        <a:p>
          <a:r>
            <a:rPr lang="en-US" i="1" baseline="0"/>
            <a:t>52% hospitalizations</a:t>
          </a:r>
          <a:endParaRPr lang="en-US"/>
        </a:p>
      </dgm:t>
    </dgm:pt>
    <dgm:pt modelId="{20465BF3-FD42-4091-B6DD-98F72C092637}" type="parTrans" cxnId="{2937E1D3-FF89-4D9E-A667-F6B151FBC6B0}">
      <dgm:prSet/>
      <dgm:spPr/>
      <dgm:t>
        <a:bodyPr/>
        <a:lstStyle/>
        <a:p>
          <a:endParaRPr lang="en-US"/>
        </a:p>
      </dgm:t>
    </dgm:pt>
    <dgm:pt modelId="{C25408F4-C255-4C8B-867D-5AC5A2B621EB}" type="sibTrans" cxnId="{2937E1D3-FF89-4D9E-A667-F6B151FBC6B0}">
      <dgm:prSet/>
      <dgm:spPr/>
      <dgm:t>
        <a:bodyPr/>
        <a:lstStyle/>
        <a:p>
          <a:endParaRPr lang="en-US"/>
        </a:p>
      </dgm:t>
    </dgm:pt>
    <dgm:pt modelId="{CDFC91EB-E041-407C-BBF5-E4EF51A268E2}">
      <dgm:prSet/>
      <dgm:spPr/>
      <dgm:t>
        <a:bodyPr/>
        <a:lstStyle/>
        <a:p>
          <a:r>
            <a:rPr lang="en-US" b="1" baseline="0"/>
            <a:t>Motor Vehicle Accidents</a:t>
          </a:r>
          <a:endParaRPr lang="en-US"/>
        </a:p>
      </dgm:t>
    </dgm:pt>
    <dgm:pt modelId="{E8B8F8C8-5731-44B4-BE93-60245F3EC64E}" type="parTrans" cxnId="{76FFBB72-2EFE-49AD-81E5-6FEFCA11AC45}">
      <dgm:prSet/>
      <dgm:spPr/>
      <dgm:t>
        <a:bodyPr/>
        <a:lstStyle/>
        <a:p>
          <a:endParaRPr lang="en-US"/>
        </a:p>
      </dgm:t>
    </dgm:pt>
    <dgm:pt modelId="{3F7F0BC9-C08A-46F7-BADD-CBF55FB30E2B}" type="sibTrans" cxnId="{76FFBB72-2EFE-49AD-81E5-6FEFCA11AC45}">
      <dgm:prSet/>
      <dgm:spPr/>
      <dgm:t>
        <a:bodyPr/>
        <a:lstStyle/>
        <a:p>
          <a:endParaRPr lang="en-US"/>
        </a:p>
      </dgm:t>
    </dgm:pt>
    <dgm:pt modelId="{C2F2AA48-B73D-405F-A77B-9C29A0E9FFF6}">
      <dgm:prSet/>
      <dgm:spPr/>
      <dgm:t>
        <a:bodyPr/>
        <a:lstStyle/>
        <a:p>
          <a:r>
            <a:rPr lang="en-US" i="1" baseline="0"/>
            <a:t>20% hospitalizations</a:t>
          </a:r>
          <a:endParaRPr lang="en-US"/>
        </a:p>
      </dgm:t>
    </dgm:pt>
    <dgm:pt modelId="{C1802B3C-223F-433E-89C1-3E3B00C4D2A4}" type="parTrans" cxnId="{E2F84DC3-FA47-449C-9E6D-AEE96A6DC373}">
      <dgm:prSet/>
      <dgm:spPr/>
      <dgm:t>
        <a:bodyPr/>
        <a:lstStyle/>
        <a:p>
          <a:endParaRPr lang="en-US"/>
        </a:p>
      </dgm:t>
    </dgm:pt>
    <dgm:pt modelId="{EF243508-FF95-46E4-A0B6-4DA34E93F1DC}" type="sibTrans" cxnId="{E2F84DC3-FA47-449C-9E6D-AEE96A6DC373}">
      <dgm:prSet/>
      <dgm:spPr/>
      <dgm:t>
        <a:bodyPr/>
        <a:lstStyle/>
        <a:p>
          <a:endParaRPr lang="en-US"/>
        </a:p>
      </dgm:t>
    </dgm:pt>
    <dgm:pt modelId="{B52B59F6-A199-439B-B383-B095302D31E7}">
      <dgm:prSet/>
      <dgm:spPr/>
      <dgm:t>
        <a:bodyPr/>
        <a:lstStyle/>
        <a:p>
          <a:r>
            <a:rPr lang="en-US" b="1" baseline="0"/>
            <a:t>Collision-related events</a:t>
          </a:r>
          <a:endParaRPr lang="en-US"/>
        </a:p>
      </dgm:t>
    </dgm:pt>
    <dgm:pt modelId="{4170264B-F76C-4A9C-AF8E-E5366F657A60}" type="parTrans" cxnId="{1B288D9A-B6E4-4C3D-A9EA-56D2D20238EC}">
      <dgm:prSet/>
      <dgm:spPr/>
      <dgm:t>
        <a:bodyPr/>
        <a:lstStyle/>
        <a:p>
          <a:endParaRPr lang="en-US"/>
        </a:p>
      </dgm:t>
    </dgm:pt>
    <dgm:pt modelId="{7E2E45B4-E9DE-4177-B637-F63AE87C1C1C}" type="sibTrans" cxnId="{1B288D9A-B6E4-4C3D-A9EA-56D2D20238EC}">
      <dgm:prSet/>
      <dgm:spPr/>
      <dgm:t>
        <a:bodyPr/>
        <a:lstStyle/>
        <a:p>
          <a:endParaRPr lang="en-US"/>
        </a:p>
      </dgm:t>
    </dgm:pt>
    <dgm:pt modelId="{00CCDC9D-5254-48C0-997A-C4232A19CA83}">
      <dgm:prSet/>
      <dgm:spPr/>
      <dgm:t>
        <a:bodyPr/>
        <a:lstStyle/>
        <a:p>
          <a:r>
            <a:rPr lang="en-US" i="1" baseline="0"/>
            <a:t>17% ER Visits</a:t>
          </a:r>
          <a:endParaRPr lang="en-US"/>
        </a:p>
      </dgm:t>
    </dgm:pt>
    <dgm:pt modelId="{6316CC73-B620-43C8-80E0-3F47C259BD53}" type="parTrans" cxnId="{24583111-E345-4467-A8E1-6A29F30C45AF}">
      <dgm:prSet/>
      <dgm:spPr/>
      <dgm:t>
        <a:bodyPr/>
        <a:lstStyle/>
        <a:p>
          <a:endParaRPr lang="en-US"/>
        </a:p>
      </dgm:t>
    </dgm:pt>
    <dgm:pt modelId="{9D883097-2E57-48EA-BDC2-DE88E8EBF69B}" type="sibTrans" cxnId="{24583111-E345-4467-A8E1-6A29F30C45AF}">
      <dgm:prSet/>
      <dgm:spPr/>
      <dgm:t>
        <a:bodyPr/>
        <a:lstStyle/>
        <a:p>
          <a:endParaRPr lang="en-US"/>
        </a:p>
      </dgm:t>
    </dgm:pt>
    <dgm:pt modelId="{013FA566-9A6C-4EE2-8896-CBC129ABB804}">
      <dgm:prSet/>
      <dgm:spPr/>
      <dgm:t>
        <a:bodyPr/>
        <a:lstStyle/>
        <a:p>
          <a:r>
            <a:rPr lang="en-US" b="1" baseline="0"/>
            <a:t>Violence</a:t>
          </a:r>
          <a:endParaRPr lang="en-US"/>
        </a:p>
      </dgm:t>
    </dgm:pt>
    <dgm:pt modelId="{AA862564-3A81-4D01-97BE-A942038FF749}" type="parTrans" cxnId="{5DC17CB8-1708-459C-A94C-14CBFA38988C}">
      <dgm:prSet/>
      <dgm:spPr/>
      <dgm:t>
        <a:bodyPr/>
        <a:lstStyle/>
        <a:p>
          <a:endParaRPr lang="en-US"/>
        </a:p>
      </dgm:t>
    </dgm:pt>
    <dgm:pt modelId="{C3FBCA49-EE16-40A1-96FB-F098C730D014}" type="sibTrans" cxnId="{5DC17CB8-1708-459C-A94C-14CBFA38988C}">
      <dgm:prSet/>
      <dgm:spPr/>
      <dgm:t>
        <a:bodyPr/>
        <a:lstStyle/>
        <a:p>
          <a:endParaRPr lang="en-US"/>
        </a:p>
      </dgm:t>
    </dgm:pt>
    <dgm:pt modelId="{707544C1-F108-4142-A315-3E473553D794}">
      <dgm:prSet/>
      <dgm:spPr/>
      <dgm:t>
        <a:bodyPr/>
        <a:lstStyle/>
        <a:p>
          <a:r>
            <a:rPr lang="en-US" b="1" baseline="0"/>
            <a:t>Intentional Self-Harm</a:t>
          </a:r>
          <a:endParaRPr lang="en-US"/>
        </a:p>
      </dgm:t>
    </dgm:pt>
    <dgm:pt modelId="{3B75CD87-3976-459C-AA98-ADF3ECFA7927}" type="parTrans" cxnId="{79264B0E-04F9-44E4-8649-D66DA54C7F6B}">
      <dgm:prSet/>
      <dgm:spPr/>
      <dgm:t>
        <a:bodyPr/>
        <a:lstStyle/>
        <a:p>
          <a:endParaRPr lang="en-US"/>
        </a:p>
      </dgm:t>
    </dgm:pt>
    <dgm:pt modelId="{DEAD0EE6-3A84-4DD5-B18F-9028673D5990}" type="sibTrans" cxnId="{79264B0E-04F9-44E4-8649-D66DA54C7F6B}">
      <dgm:prSet/>
      <dgm:spPr/>
      <dgm:t>
        <a:bodyPr/>
        <a:lstStyle/>
        <a:p>
          <a:endParaRPr lang="en-US"/>
        </a:p>
      </dgm:t>
    </dgm:pt>
    <dgm:pt modelId="{6682F65C-9EBC-438F-9EAC-2BF3A63EA359}">
      <dgm:prSet/>
      <dgm:spPr/>
      <dgm:t>
        <a:bodyPr/>
        <a:lstStyle/>
        <a:p>
          <a:r>
            <a:rPr lang="en-US" i="1" baseline="0"/>
            <a:t>33% of deaths</a:t>
          </a:r>
          <a:endParaRPr lang="en-US"/>
        </a:p>
      </dgm:t>
    </dgm:pt>
    <dgm:pt modelId="{A91D9661-424A-4F79-8A85-BB41ADB88FD1}" type="parTrans" cxnId="{522EF7FD-E95E-447D-83AE-30F1FE9C059C}">
      <dgm:prSet/>
      <dgm:spPr/>
      <dgm:t>
        <a:bodyPr/>
        <a:lstStyle/>
        <a:p>
          <a:endParaRPr lang="en-US"/>
        </a:p>
      </dgm:t>
    </dgm:pt>
    <dgm:pt modelId="{7A51A224-9C32-42B2-B265-E92570FBFBB5}" type="sibTrans" cxnId="{522EF7FD-E95E-447D-83AE-30F1FE9C059C}">
      <dgm:prSet/>
      <dgm:spPr/>
      <dgm:t>
        <a:bodyPr/>
        <a:lstStyle/>
        <a:p>
          <a:endParaRPr lang="en-US"/>
        </a:p>
      </dgm:t>
    </dgm:pt>
    <dgm:pt modelId="{831BBFBC-D407-4B47-9CA6-D344BAB2711A}">
      <dgm:prSet/>
      <dgm:spPr/>
      <dgm:t>
        <a:bodyPr/>
        <a:lstStyle/>
        <a:p>
          <a:r>
            <a:rPr lang="en-US" b="1" baseline="0"/>
            <a:t>Sports related injuries</a:t>
          </a:r>
          <a:endParaRPr lang="en-US"/>
        </a:p>
      </dgm:t>
    </dgm:pt>
    <dgm:pt modelId="{1E5C0738-6881-4E2D-9CBC-260DD0BE8BB0}" type="parTrans" cxnId="{7C8DDC9F-FBB7-4B72-AFB3-07008C768AEE}">
      <dgm:prSet/>
      <dgm:spPr/>
      <dgm:t>
        <a:bodyPr/>
        <a:lstStyle/>
        <a:p>
          <a:endParaRPr lang="en-US"/>
        </a:p>
      </dgm:t>
    </dgm:pt>
    <dgm:pt modelId="{9A9F785E-50A5-43DA-9F13-D868BB204503}" type="sibTrans" cxnId="{7C8DDC9F-FBB7-4B72-AFB3-07008C768AEE}">
      <dgm:prSet/>
      <dgm:spPr/>
      <dgm:t>
        <a:bodyPr/>
        <a:lstStyle/>
        <a:p>
          <a:endParaRPr lang="en-US"/>
        </a:p>
      </dgm:t>
    </dgm:pt>
    <dgm:pt modelId="{3CC20F33-DCCE-4EBD-B12E-3CFE0B8BBCD5}">
      <dgm:prSet/>
      <dgm:spPr/>
      <dgm:t>
        <a:bodyPr/>
        <a:lstStyle/>
        <a:p>
          <a:r>
            <a:rPr lang="en-US" b="1" baseline="0"/>
            <a:t>Explosive blasts</a:t>
          </a:r>
          <a:endParaRPr lang="en-US"/>
        </a:p>
      </dgm:t>
    </dgm:pt>
    <dgm:pt modelId="{8A8E70E3-296A-43DF-976D-DAFF858682AD}" type="parTrans" cxnId="{232B17E3-B403-4D25-8A01-C3E580F76C7E}">
      <dgm:prSet/>
      <dgm:spPr/>
      <dgm:t>
        <a:bodyPr/>
        <a:lstStyle/>
        <a:p>
          <a:endParaRPr lang="en-US"/>
        </a:p>
      </dgm:t>
    </dgm:pt>
    <dgm:pt modelId="{5C088837-80C9-4F34-ADF9-3E78F394FAA8}" type="sibTrans" cxnId="{232B17E3-B403-4D25-8A01-C3E580F76C7E}">
      <dgm:prSet/>
      <dgm:spPr/>
      <dgm:t>
        <a:bodyPr/>
        <a:lstStyle/>
        <a:p>
          <a:endParaRPr lang="en-US"/>
        </a:p>
      </dgm:t>
    </dgm:pt>
    <dgm:pt modelId="{58811A33-89AE-41B7-969C-F14D561D46A9}">
      <dgm:prSet/>
      <dgm:spPr/>
      <dgm:t>
        <a:bodyPr/>
        <a:lstStyle/>
        <a:p>
          <a:r>
            <a:rPr lang="en-US" b="1" baseline="0"/>
            <a:t>Military combat</a:t>
          </a:r>
          <a:endParaRPr lang="en-US"/>
        </a:p>
      </dgm:t>
    </dgm:pt>
    <dgm:pt modelId="{5256AEA9-E9B2-4E53-A17D-52C7D075A909}" type="parTrans" cxnId="{0BAC88FD-0265-4817-A363-A8D3C7E997D3}">
      <dgm:prSet/>
      <dgm:spPr/>
      <dgm:t>
        <a:bodyPr/>
        <a:lstStyle/>
        <a:p>
          <a:endParaRPr lang="en-US"/>
        </a:p>
      </dgm:t>
    </dgm:pt>
    <dgm:pt modelId="{459F5300-1417-474F-89CE-C2A8A8B77D75}" type="sibTrans" cxnId="{0BAC88FD-0265-4817-A363-A8D3C7E997D3}">
      <dgm:prSet/>
      <dgm:spPr/>
      <dgm:t>
        <a:bodyPr/>
        <a:lstStyle/>
        <a:p>
          <a:endParaRPr lang="en-US"/>
        </a:p>
      </dgm:t>
    </dgm:pt>
    <dgm:pt modelId="{D0108B6E-1BAD-A84F-B53B-828DC64EB90C}" type="pres">
      <dgm:prSet presAssocID="{2F211A16-3132-44C7-9DB1-091B21F008FE}" presName="linear" presStyleCnt="0">
        <dgm:presLayoutVars>
          <dgm:animLvl val="lvl"/>
          <dgm:resizeHandles val="exact"/>
        </dgm:presLayoutVars>
      </dgm:prSet>
      <dgm:spPr/>
    </dgm:pt>
    <dgm:pt modelId="{EA9D4FCA-14A5-4A4C-812A-2AA9F6E039E1}" type="pres">
      <dgm:prSet presAssocID="{FBB64FC4-C947-4AA4-84DA-BF691FF36D73}" presName="parentText" presStyleLbl="node1" presStyleIdx="0" presStyleCnt="8">
        <dgm:presLayoutVars>
          <dgm:chMax val="0"/>
          <dgm:bulletEnabled val="1"/>
        </dgm:presLayoutVars>
      </dgm:prSet>
      <dgm:spPr/>
    </dgm:pt>
    <dgm:pt modelId="{CF39FDC3-6847-CE47-B5E6-69B5D7592AB7}" type="pres">
      <dgm:prSet presAssocID="{FBB64FC4-C947-4AA4-84DA-BF691FF36D73}" presName="childText" presStyleLbl="revTx" presStyleIdx="0" presStyleCnt="4">
        <dgm:presLayoutVars>
          <dgm:bulletEnabled val="1"/>
        </dgm:presLayoutVars>
      </dgm:prSet>
      <dgm:spPr/>
    </dgm:pt>
    <dgm:pt modelId="{8C4910EF-92BF-BB48-B76A-9CDA9E2FEC32}" type="pres">
      <dgm:prSet presAssocID="{CDFC91EB-E041-407C-BBF5-E4EF51A268E2}" presName="parentText" presStyleLbl="node1" presStyleIdx="1" presStyleCnt="8">
        <dgm:presLayoutVars>
          <dgm:chMax val="0"/>
          <dgm:bulletEnabled val="1"/>
        </dgm:presLayoutVars>
      </dgm:prSet>
      <dgm:spPr/>
    </dgm:pt>
    <dgm:pt modelId="{CA6A4BFF-9769-0A4B-8843-3F2C22A14812}" type="pres">
      <dgm:prSet presAssocID="{CDFC91EB-E041-407C-BBF5-E4EF51A268E2}" presName="childText" presStyleLbl="revTx" presStyleIdx="1" presStyleCnt="4">
        <dgm:presLayoutVars>
          <dgm:bulletEnabled val="1"/>
        </dgm:presLayoutVars>
      </dgm:prSet>
      <dgm:spPr/>
    </dgm:pt>
    <dgm:pt modelId="{9AD7A33C-41C1-C243-8476-B0A6376B42CA}" type="pres">
      <dgm:prSet presAssocID="{B52B59F6-A199-439B-B383-B095302D31E7}" presName="parentText" presStyleLbl="node1" presStyleIdx="2" presStyleCnt="8">
        <dgm:presLayoutVars>
          <dgm:chMax val="0"/>
          <dgm:bulletEnabled val="1"/>
        </dgm:presLayoutVars>
      </dgm:prSet>
      <dgm:spPr/>
    </dgm:pt>
    <dgm:pt modelId="{009CDD6C-91D8-BE4C-9CA6-B659D5AAF462}" type="pres">
      <dgm:prSet presAssocID="{B52B59F6-A199-439B-B383-B095302D31E7}" presName="childText" presStyleLbl="revTx" presStyleIdx="2" presStyleCnt="4">
        <dgm:presLayoutVars>
          <dgm:bulletEnabled val="1"/>
        </dgm:presLayoutVars>
      </dgm:prSet>
      <dgm:spPr/>
    </dgm:pt>
    <dgm:pt modelId="{71228EF0-6699-9A4A-84A7-E0470A9F262D}" type="pres">
      <dgm:prSet presAssocID="{013FA566-9A6C-4EE2-8896-CBC129ABB804}" presName="parentText" presStyleLbl="node1" presStyleIdx="3" presStyleCnt="8">
        <dgm:presLayoutVars>
          <dgm:chMax val="0"/>
          <dgm:bulletEnabled val="1"/>
        </dgm:presLayoutVars>
      </dgm:prSet>
      <dgm:spPr/>
    </dgm:pt>
    <dgm:pt modelId="{0D1B254C-1B72-2C4D-BB0F-3284E103218C}" type="pres">
      <dgm:prSet presAssocID="{C3FBCA49-EE16-40A1-96FB-F098C730D014}" presName="spacer" presStyleCnt="0"/>
      <dgm:spPr/>
    </dgm:pt>
    <dgm:pt modelId="{571DDCD1-6EB2-B743-9648-DB55F1927E62}" type="pres">
      <dgm:prSet presAssocID="{707544C1-F108-4142-A315-3E473553D794}" presName="parentText" presStyleLbl="node1" presStyleIdx="4" presStyleCnt="8">
        <dgm:presLayoutVars>
          <dgm:chMax val="0"/>
          <dgm:bulletEnabled val="1"/>
        </dgm:presLayoutVars>
      </dgm:prSet>
      <dgm:spPr/>
    </dgm:pt>
    <dgm:pt modelId="{C4CA6317-F9D1-C241-A578-00E802957B40}" type="pres">
      <dgm:prSet presAssocID="{707544C1-F108-4142-A315-3E473553D794}" presName="childText" presStyleLbl="revTx" presStyleIdx="3" presStyleCnt="4">
        <dgm:presLayoutVars>
          <dgm:bulletEnabled val="1"/>
        </dgm:presLayoutVars>
      </dgm:prSet>
      <dgm:spPr/>
    </dgm:pt>
    <dgm:pt modelId="{95A03175-70DB-8C4B-BE14-BD08C902D25A}" type="pres">
      <dgm:prSet presAssocID="{831BBFBC-D407-4B47-9CA6-D344BAB2711A}" presName="parentText" presStyleLbl="node1" presStyleIdx="5" presStyleCnt="8">
        <dgm:presLayoutVars>
          <dgm:chMax val="0"/>
          <dgm:bulletEnabled val="1"/>
        </dgm:presLayoutVars>
      </dgm:prSet>
      <dgm:spPr/>
    </dgm:pt>
    <dgm:pt modelId="{1B105298-4DC0-A74D-9E34-99F94DA774B4}" type="pres">
      <dgm:prSet presAssocID="{9A9F785E-50A5-43DA-9F13-D868BB204503}" presName="spacer" presStyleCnt="0"/>
      <dgm:spPr/>
    </dgm:pt>
    <dgm:pt modelId="{6F88F00C-29DB-2A41-B614-6E6CFDC4A673}" type="pres">
      <dgm:prSet presAssocID="{3CC20F33-DCCE-4EBD-B12E-3CFE0B8BBCD5}" presName="parentText" presStyleLbl="node1" presStyleIdx="6" presStyleCnt="8">
        <dgm:presLayoutVars>
          <dgm:chMax val="0"/>
          <dgm:bulletEnabled val="1"/>
        </dgm:presLayoutVars>
      </dgm:prSet>
      <dgm:spPr/>
    </dgm:pt>
    <dgm:pt modelId="{EBFAC0BD-92AA-DF47-AA5E-A5EE1FE62962}" type="pres">
      <dgm:prSet presAssocID="{5C088837-80C9-4F34-ADF9-3E78F394FAA8}" presName="spacer" presStyleCnt="0"/>
      <dgm:spPr/>
    </dgm:pt>
    <dgm:pt modelId="{FF6BA14D-FCD0-D14C-A620-5758EE4C2DAF}" type="pres">
      <dgm:prSet presAssocID="{58811A33-89AE-41B7-969C-F14D561D46A9}" presName="parentText" presStyleLbl="node1" presStyleIdx="7" presStyleCnt="8">
        <dgm:presLayoutVars>
          <dgm:chMax val="0"/>
          <dgm:bulletEnabled val="1"/>
        </dgm:presLayoutVars>
      </dgm:prSet>
      <dgm:spPr/>
    </dgm:pt>
  </dgm:ptLst>
  <dgm:cxnLst>
    <dgm:cxn modelId="{E1FF400A-BA60-974F-B0C4-7E91C19AB417}" type="presOf" srcId="{58811A33-89AE-41B7-969C-F14D561D46A9}" destId="{FF6BA14D-FCD0-D14C-A620-5758EE4C2DAF}" srcOrd="0" destOrd="0" presId="urn:microsoft.com/office/officeart/2005/8/layout/vList2"/>
    <dgm:cxn modelId="{79264B0E-04F9-44E4-8649-D66DA54C7F6B}" srcId="{2F211A16-3132-44C7-9DB1-091B21F008FE}" destId="{707544C1-F108-4142-A315-3E473553D794}" srcOrd="4" destOrd="0" parTransId="{3B75CD87-3976-459C-AA98-ADF3ECFA7927}" sibTransId="{DEAD0EE6-3A84-4DD5-B18F-9028673D5990}"/>
    <dgm:cxn modelId="{24583111-E345-4467-A8E1-6A29F30C45AF}" srcId="{B52B59F6-A199-439B-B383-B095302D31E7}" destId="{00CCDC9D-5254-48C0-997A-C4232A19CA83}" srcOrd="0" destOrd="0" parTransId="{6316CC73-B620-43C8-80E0-3F47C259BD53}" sibTransId="{9D883097-2E57-48EA-BDC2-DE88E8EBF69B}"/>
    <dgm:cxn modelId="{27E24618-B095-314B-81D8-E1ECEB12DC00}" type="presOf" srcId="{3CC20F33-DCCE-4EBD-B12E-3CFE0B8BBCD5}" destId="{6F88F00C-29DB-2A41-B614-6E6CFDC4A673}" srcOrd="0" destOrd="0" presId="urn:microsoft.com/office/officeart/2005/8/layout/vList2"/>
    <dgm:cxn modelId="{0B520437-ED4D-C44A-B5A4-F84D9CD354D8}" type="presOf" srcId="{C2F2AA48-B73D-405F-A77B-9C29A0E9FFF6}" destId="{CA6A4BFF-9769-0A4B-8843-3F2C22A14812}" srcOrd="0" destOrd="0" presId="urn:microsoft.com/office/officeart/2005/8/layout/vList2"/>
    <dgm:cxn modelId="{92EBF73A-F0FF-2A42-9A4E-9D40103CA1BA}" type="presOf" srcId="{0EBED5DB-2634-463D-8104-F32FBF8A34A5}" destId="{CF39FDC3-6847-CE47-B5E6-69B5D7592AB7}" srcOrd="0" destOrd="0" presId="urn:microsoft.com/office/officeart/2005/8/layout/vList2"/>
    <dgm:cxn modelId="{FA48813E-3C51-9C4E-B385-56C7A8C0D241}" type="presOf" srcId="{CDFC91EB-E041-407C-BBF5-E4EF51A268E2}" destId="{8C4910EF-92BF-BB48-B76A-9CDA9E2FEC32}" srcOrd="0" destOrd="0" presId="urn:microsoft.com/office/officeart/2005/8/layout/vList2"/>
    <dgm:cxn modelId="{34E3843E-0E56-8B45-A7D6-8F6110F33119}" type="presOf" srcId="{6682F65C-9EBC-438F-9EAC-2BF3A63EA359}" destId="{C4CA6317-F9D1-C241-A578-00E802957B40}" srcOrd="0" destOrd="0" presId="urn:microsoft.com/office/officeart/2005/8/layout/vList2"/>
    <dgm:cxn modelId="{34F92E41-15BD-8E4E-B177-AE86DD07F525}" type="presOf" srcId="{013FA566-9A6C-4EE2-8896-CBC129ABB804}" destId="{71228EF0-6699-9A4A-84A7-E0470A9F262D}" srcOrd="0" destOrd="0" presId="urn:microsoft.com/office/officeart/2005/8/layout/vList2"/>
    <dgm:cxn modelId="{67590D64-2E9C-A74F-8A1C-E44B0FAFD0F5}" type="presOf" srcId="{B52B59F6-A199-439B-B383-B095302D31E7}" destId="{9AD7A33C-41C1-C243-8476-B0A6376B42CA}" srcOrd="0" destOrd="0" presId="urn:microsoft.com/office/officeart/2005/8/layout/vList2"/>
    <dgm:cxn modelId="{76FFBB72-2EFE-49AD-81E5-6FEFCA11AC45}" srcId="{2F211A16-3132-44C7-9DB1-091B21F008FE}" destId="{CDFC91EB-E041-407C-BBF5-E4EF51A268E2}" srcOrd="1" destOrd="0" parTransId="{E8B8F8C8-5731-44B4-BE93-60245F3EC64E}" sibTransId="{3F7F0BC9-C08A-46F7-BADD-CBF55FB30E2B}"/>
    <dgm:cxn modelId="{9866F181-FB89-464B-A551-85FE234F6FBD}" type="presOf" srcId="{831BBFBC-D407-4B47-9CA6-D344BAB2711A}" destId="{95A03175-70DB-8C4B-BE14-BD08C902D25A}" srcOrd="0" destOrd="0" presId="urn:microsoft.com/office/officeart/2005/8/layout/vList2"/>
    <dgm:cxn modelId="{C326CE8F-E726-FC44-9FC0-1ABAFD1B8966}" type="presOf" srcId="{00CCDC9D-5254-48C0-997A-C4232A19CA83}" destId="{009CDD6C-91D8-BE4C-9CA6-B659D5AAF462}" srcOrd="0" destOrd="0" presId="urn:microsoft.com/office/officeart/2005/8/layout/vList2"/>
    <dgm:cxn modelId="{1B288D9A-B6E4-4C3D-A9EA-56D2D20238EC}" srcId="{2F211A16-3132-44C7-9DB1-091B21F008FE}" destId="{B52B59F6-A199-439B-B383-B095302D31E7}" srcOrd="2" destOrd="0" parTransId="{4170264B-F76C-4A9C-AF8E-E5366F657A60}" sibTransId="{7E2E45B4-E9DE-4177-B637-F63AE87C1C1C}"/>
    <dgm:cxn modelId="{7C8DDC9F-FBB7-4B72-AFB3-07008C768AEE}" srcId="{2F211A16-3132-44C7-9DB1-091B21F008FE}" destId="{831BBFBC-D407-4B47-9CA6-D344BAB2711A}" srcOrd="5" destOrd="0" parTransId="{1E5C0738-6881-4E2D-9CBC-260DD0BE8BB0}" sibTransId="{9A9F785E-50A5-43DA-9F13-D868BB204503}"/>
    <dgm:cxn modelId="{B9F09FAE-7692-EA4A-A01F-DF41707C3A19}" type="presOf" srcId="{FBB64FC4-C947-4AA4-84DA-BF691FF36D73}" destId="{EA9D4FCA-14A5-4A4C-812A-2AA9F6E039E1}" srcOrd="0" destOrd="0" presId="urn:microsoft.com/office/officeart/2005/8/layout/vList2"/>
    <dgm:cxn modelId="{271FE0B2-38FA-DE42-834A-E59596C4B7F9}" type="presOf" srcId="{2F211A16-3132-44C7-9DB1-091B21F008FE}" destId="{D0108B6E-1BAD-A84F-B53B-828DC64EB90C}" srcOrd="0" destOrd="0" presId="urn:microsoft.com/office/officeart/2005/8/layout/vList2"/>
    <dgm:cxn modelId="{F33267B6-4DD1-4BE8-BAB9-4061DCE32641}" srcId="{2F211A16-3132-44C7-9DB1-091B21F008FE}" destId="{FBB64FC4-C947-4AA4-84DA-BF691FF36D73}" srcOrd="0" destOrd="0" parTransId="{8AAD4739-E358-407E-AB18-8F7E8A58DC31}" sibTransId="{BB03F7F1-D008-4DB6-AE6A-CAC8DC86EB11}"/>
    <dgm:cxn modelId="{5DC17CB8-1708-459C-A94C-14CBFA38988C}" srcId="{2F211A16-3132-44C7-9DB1-091B21F008FE}" destId="{013FA566-9A6C-4EE2-8896-CBC129ABB804}" srcOrd="3" destOrd="0" parTransId="{AA862564-3A81-4D01-97BE-A942038FF749}" sibTransId="{C3FBCA49-EE16-40A1-96FB-F098C730D014}"/>
    <dgm:cxn modelId="{E2F84DC3-FA47-449C-9E6D-AEE96A6DC373}" srcId="{CDFC91EB-E041-407C-BBF5-E4EF51A268E2}" destId="{C2F2AA48-B73D-405F-A77B-9C29A0E9FFF6}" srcOrd="0" destOrd="0" parTransId="{C1802B3C-223F-433E-89C1-3E3B00C4D2A4}" sibTransId="{EF243508-FF95-46E4-A0B6-4DA34E93F1DC}"/>
    <dgm:cxn modelId="{BF2014C7-8FC0-2D4B-BEE7-496A5CFEFE26}" type="presOf" srcId="{707544C1-F108-4142-A315-3E473553D794}" destId="{571DDCD1-6EB2-B743-9648-DB55F1927E62}" srcOrd="0" destOrd="0" presId="urn:microsoft.com/office/officeart/2005/8/layout/vList2"/>
    <dgm:cxn modelId="{2937E1D3-FF89-4D9E-A667-F6B151FBC6B0}" srcId="{FBB64FC4-C947-4AA4-84DA-BF691FF36D73}" destId="{0EBED5DB-2634-463D-8104-F32FBF8A34A5}" srcOrd="0" destOrd="0" parTransId="{20465BF3-FD42-4091-B6DD-98F72C092637}" sibTransId="{C25408F4-C255-4C8B-867D-5AC5A2B621EB}"/>
    <dgm:cxn modelId="{232B17E3-B403-4D25-8A01-C3E580F76C7E}" srcId="{2F211A16-3132-44C7-9DB1-091B21F008FE}" destId="{3CC20F33-DCCE-4EBD-B12E-3CFE0B8BBCD5}" srcOrd="6" destOrd="0" parTransId="{8A8E70E3-296A-43DF-976D-DAFF858682AD}" sibTransId="{5C088837-80C9-4F34-ADF9-3E78F394FAA8}"/>
    <dgm:cxn modelId="{0BAC88FD-0265-4817-A363-A8D3C7E997D3}" srcId="{2F211A16-3132-44C7-9DB1-091B21F008FE}" destId="{58811A33-89AE-41B7-969C-F14D561D46A9}" srcOrd="7" destOrd="0" parTransId="{5256AEA9-E9B2-4E53-A17D-52C7D075A909}" sibTransId="{459F5300-1417-474F-89CE-C2A8A8B77D75}"/>
    <dgm:cxn modelId="{522EF7FD-E95E-447D-83AE-30F1FE9C059C}" srcId="{707544C1-F108-4142-A315-3E473553D794}" destId="{6682F65C-9EBC-438F-9EAC-2BF3A63EA359}" srcOrd="0" destOrd="0" parTransId="{A91D9661-424A-4F79-8A85-BB41ADB88FD1}" sibTransId="{7A51A224-9C32-42B2-B265-E92570FBFBB5}"/>
    <dgm:cxn modelId="{2554D714-C1A9-9240-A482-3F4FB6D228C8}" type="presParOf" srcId="{D0108B6E-1BAD-A84F-B53B-828DC64EB90C}" destId="{EA9D4FCA-14A5-4A4C-812A-2AA9F6E039E1}" srcOrd="0" destOrd="0" presId="urn:microsoft.com/office/officeart/2005/8/layout/vList2"/>
    <dgm:cxn modelId="{A1C4071D-4103-D84E-BC79-1D9E3FEC58C4}" type="presParOf" srcId="{D0108B6E-1BAD-A84F-B53B-828DC64EB90C}" destId="{CF39FDC3-6847-CE47-B5E6-69B5D7592AB7}" srcOrd="1" destOrd="0" presId="urn:microsoft.com/office/officeart/2005/8/layout/vList2"/>
    <dgm:cxn modelId="{544278CB-04F1-0645-9424-7033BD67E66D}" type="presParOf" srcId="{D0108B6E-1BAD-A84F-B53B-828DC64EB90C}" destId="{8C4910EF-92BF-BB48-B76A-9CDA9E2FEC32}" srcOrd="2" destOrd="0" presId="urn:microsoft.com/office/officeart/2005/8/layout/vList2"/>
    <dgm:cxn modelId="{C78167EE-7AE3-6A46-99E7-DA1822B1B31E}" type="presParOf" srcId="{D0108B6E-1BAD-A84F-B53B-828DC64EB90C}" destId="{CA6A4BFF-9769-0A4B-8843-3F2C22A14812}" srcOrd="3" destOrd="0" presId="urn:microsoft.com/office/officeart/2005/8/layout/vList2"/>
    <dgm:cxn modelId="{6BFF9729-AF70-5445-9068-3A3BCF662556}" type="presParOf" srcId="{D0108B6E-1BAD-A84F-B53B-828DC64EB90C}" destId="{9AD7A33C-41C1-C243-8476-B0A6376B42CA}" srcOrd="4" destOrd="0" presId="urn:microsoft.com/office/officeart/2005/8/layout/vList2"/>
    <dgm:cxn modelId="{6AD14A0C-3AD9-6C44-8720-E283C6E59A35}" type="presParOf" srcId="{D0108B6E-1BAD-A84F-B53B-828DC64EB90C}" destId="{009CDD6C-91D8-BE4C-9CA6-B659D5AAF462}" srcOrd="5" destOrd="0" presId="urn:microsoft.com/office/officeart/2005/8/layout/vList2"/>
    <dgm:cxn modelId="{35557380-E1A5-FD46-BE7C-99484B0C5E1B}" type="presParOf" srcId="{D0108B6E-1BAD-A84F-B53B-828DC64EB90C}" destId="{71228EF0-6699-9A4A-84A7-E0470A9F262D}" srcOrd="6" destOrd="0" presId="urn:microsoft.com/office/officeart/2005/8/layout/vList2"/>
    <dgm:cxn modelId="{CA7FC4B3-5B44-D84A-A90A-2ECDEECA50C3}" type="presParOf" srcId="{D0108B6E-1BAD-A84F-B53B-828DC64EB90C}" destId="{0D1B254C-1B72-2C4D-BB0F-3284E103218C}" srcOrd="7" destOrd="0" presId="urn:microsoft.com/office/officeart/2005/8/layout/vList2"/>
    <dgm:cxn modelId="{CFFC0955-10B7-DF43-A350-33F58D21F30F}" type="presParOf" srcId="{D0108B6E-1BAD-A84F-B53B-828DC64EB90C}" destId="{571DDCD1-6EB2-B743-9648-DB55F1927E62}" srcOrd="8" destOrd="0" presId="urn:microsoft.com/office/officeart/2005/8/layout/vList2"/>
    <dgm:cxn modelId="{CEBF5959-EC1A-BE48-AA54-246C00E44AB1}" type="presParOf" srcId="{D0108B6E-1BAD-A84F-B53B-828DC64EB90C}" destId="{C4CA6317-F9D1-C241-A578-00E802957B40}" srcOrd="9" destOrd="0" presId="urn:microsoft.com/office/officeart/2005/8/layout/vList2"/>
    <dgm:cxn modelId="{D6931B36-83A2-8B4F-B91E-70784B2E5004}" type="presParOf" srcId="{D0108B6E-1BAD-A84F-B53B-828DC64EB90C}" destId="{95A03175-70DB-8C4B-BE14-BD08C902D25A}" srcOrd="10" destOrd="0" presId="urn:microsoft.com/office/officeart/2005/8/layout/vList2"/>
    <dgm:cxn modelId="{737A5F78-1115-2947-B8CF-279E439BDC38}" type="presParOf" srcId="{D0108B6E-1BAD-A84F-B53B-828DC64EB90C}" destId="{1B105298-4DC0-A74D-9E34-99F94DA774B4}" srcOrd="11" destOrd="0" presId="urn:microsoft.com/office/officeart/2005/8/layout/vList2"/>
    <dgm:cxn modelId="{7C8B258B-C4E5-8E4F-8320-388E84B5E4F4}" type="presParOf" srcId="{D0108B6E-1BAD-A84F-B53B-828DC64EB90C}" destId="{6F88F00C-29DB-2A41-B614-6E6CFDC4A673}" srcOrd="12" destOrd="0" presId="urn:microsoft.com/office/officeart/2005/8/layout/vList2"/>
    <dgm:cxn modelId="{27814071-AEBB-B746-B650-EF6251722606}" type="presParOf" srcId="{D0108B6E-1BAD-A84F-B53B-828DC64EB90C}" destId="{EBFAC0BD-92AA-DF47-AA5E-A5EE1FE62962}" srcOrd="13" destOrd="0" presId="urn:microsoft.com/office/officeart/2005/8/layout/vList2"/>
    <dgm:cxn modelId="{BE3FCA7A-4618-BE41-91E0-094BD194E94E}" type="presParOf" srcId="{D0108B6E-1BAD-A84F-B53B-828DC64EB90C}" destId="{FF6BA14D-FCD0-D14C-A620-5758EE4C2DAF}"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B1BDC9-0B6E-4B62-9039-1C3D88D3083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FBA0FF6-4632-44E2-A509-EECC5210B197}">
      <dgm:prSet/>
      <dgm:spPr/>
      <dgm:t>
        <a:bodyPr/>
        <a:lstStyle/>
        <a:p>
          <a:r>
            <a:rPr lang="en-US" baseline="0"/>
            <a:t>Screening</a:t>
          </a:r>
          <a:endParaRPr lang="en-US"/>
        </a:p>
      </dgm:t>
    </dgm:pt>
    <dgm:pt modelId="{BB38AEE1-FD65-4E50-AA84-0270A70FC964}" type="parTrans" cxnId="{B4FE827B-BABE-4990-BD22-88FEE82B7F37}">
      <dgm:prSet/>
      <dgm:spPr/>
      <dgm:t>
        <a:bodyPr/>
        <a:lstStyle/>
        <a:p>
          <a:endParaRPr lang="en-US"/>
        </a:p>
      </dgm:t>
    </dgm:pt>
    <dgm:pt modelId="{4C653C5A-66F4-4511-9675-881C9FD05845}" type="sibTrans" cxnId="{B4FE827B-BABE-4990-BD22-88FEE82B7F37}">
      <dgm:prSet/>
      <dgm:spPr/>
      <dgm:t>
        <a:bodyPr/>
        <a:lstStyle/>
        <a:p>
          <a:endParaRPr lang="en-US"/>
        </a:p>
      </dgm:t>
    </dgm:pt>
    <dgm:pt modelId="{1A76E530-EA10-4A2C-8312-B7D35139B443}">
      <dgm:prSet/>
      <dgm:spPr/>
      <dgm:t>
        <a:bodyPr/>
        <a:lstStyle/>
        <a:p>
          <a:r>
            <a:rPr lang="en-US" baseline="0"/>
            <a:t>Assessment</a:t>
          </a:r>
          <a:endParaRPr lang="en-US"/>
        </a:p>
      </dgm:t>
    </dgm:pt>
    <dgm:pt modelId="{7B620630-4B19-412A-BE58-74B7AB444581}" type="parTrans" cxnId="{DC36CDAB-054C-4B62-985C-697B9C7C13A6}">
      <dgm:prSet/>
      <dgm:spPr/>
      <dgm:t>
        <a:bodyPr/>
        <a:lstStyle/>
        <a:p>
          <a:endParaRPr lang="en-US"/>
        </a:p>
      </dgm:t>
    </dgm:pt>
    <dgm:pt modelId="{15FF2187-48A3-4733-A986-1B8AE7BBB08D}" type="sibTrans" cxnId="{DC36CDAB-054C-4B62-985C-697B9C7C13A6}">
      <dgm:prSet/>
      <dgm:spPr/>
      <dgm:t>
        <a:bodyPr/>
        <a:lstStyle/>
        <a:p>
          <a:endParaRPr lang="en-US"/>
        </a:p>
      </dgm:t>
    </dgm:pt>
    <dgm:pt modelId="{5C772619-4B90-4FCE-A139-E2076146DA1B}">
      <dgm:prSet/>
      <dgm:spPr/>
      <dgm:t>
        <a:bodyPr/>
        <a:lstStyle/>
        <a:p>
          <a:r>
            <a:rPr lang="en-US" baseline="0"/>
            <a:t>Treatment </a:t>
          </a:r>
          <a:endParaRPr lang="en-US"/>
        </a:p>
      </dgm:t>
    </dgm:pt>
    <dgm:pt modelId="{474B74A0-71C3-4222-966C-12810A422A9C}" type="parTrans" cxnId="{463C4744-08E4-482F-A0FE-2EF89E76D056}">
      <dgm:prSet/>
      <dgm:spPr/>
      <dgm:t>
        <a:bodyPr/>
        <a:lstStyle/>
        <a:p>
          <a:endParaRPr lang="en-US"/>
        </a:p>
      </dgm:t>
    </dgm:pt>
    <dgm:pt modelId="{BAA925EA-14D6-4DE1-B3A9-1F5A778F56A5}" type="sibTrans" cxnId="{463C4744-08E4-482F-A0FE-2EF89E76D056}">
      <dgm:prSet/>
      <dgm:spPr/>
      <dgm:t>
        <a:bodyPr/>
        <a:lstStyle/>
        <a:p>
          <a:endParaRPr lang="en-US"/>
        </a:p>
      </dgm:t>
    </dgm:pt>
    <dgm:pt modelId="{D3593281-11A1-4B4A-AC30-063DCB50A8D3}">
      <dgm:prSet/>
      <dgm:spPr/>
      <dgm:t>
        <a:bodyPr/>
        <a:lstStyle/>
        <a:p>
          <a:r>
            <a:rPr lang="en-US" baseline="0"/>
            <a:t>Prevention</a:t>
          </a:r>
          <a:endParaRPr lang="en-US"/>
        </a:p>
      </dgm:t>
    </dgm:pt>
    <dgm:pt modelId="{3809F5D7-CC26-429F-889B-F53A285D8C64}" type="parTrans" cxnId="{369F792C-A0BA-4114-B796-C3CD0E245814}">
      <dgm:prSet/>
      <dgm:spPr/>
      <dgm:t>
        <a:bodyPr/>
        <a:lstStyle/>
        <a:p>
          <a:endParaRPr lang="en-US"/>
        </a:p>
      </dgm:t>
    </dgm:pt>
    <dgm:pt modelId="{E615539D-B1B9-4264-A9AB-29C0E61FC2C3}" type="sibTrans" cxnId="{369F792C-A0BA-4114-B796-C3CD0E245814}">
      <dgm:prSet/>
      <dgm:spPr/>
      <dgm:t>
        <a:bodyPr/>
        <a:lstStyle/>
        <a:p>
          <a:endParaRPr lang="en-US"/>
        </a:p>
      </dgm:t>
    </dgm:pt>
    <dgm:pt modelId="{5167DC18-E33A-43E0-9E35-32CEFF802F1E}">
      <dgm:prSet/>
      <dgm:spPr/>
      <dgm:t>
        <a:bodyPr/>
        <a:lstStyle/>
        <a:p>
          <a:r>
            <a:rPr lang="en-US" baseline="0"/>
            <a:t>Advocacy</a:t>
          </a:r>
          <a:endParaRPr lang="en-US"/>
        </a:p>
      </dgm:t>
    </dgm:pt>
    <dgm:pt modelId="{814B7FE8-72B4-4A00-B94F-5D5D4D765754}" type="parTrans" cxnId="{2415C879-0981-4DC1-8CFB-B818D28AAF9D}">
      <dgm:prSet/>
      <dgm:spPr/>
      <dgm:t>
        <a:bodyPr/>
        <a:lstStyle/>
        <a:p>
          <a:endParaRPr lang="en-US"/>
        </a:p>
      </dgm:t>
    </dgm:pt>
    <dgm:pt modelId="{E7A7DE83-CACB-466F-B22C-166F20A60D7A}" type="sibTrans" cxnId="{2415C879-0981-4DC1-8CFB-B818D28AAF9D}">
      <dgm:prSet/>
      <dgm:spPr/>
      <dgm:t>
        <a:bodyPr/>
        <a:lstStyle/>
        <a:p>
          <a:endParaRPr lang="en-US"/>
        </a:p>
      </dgm:t>
    </dgm:pt>
    <dgm:pt modelId="{BB2F523E-19F3-4C49-A522-47D08BC48413}">
      <dgm:prSet/>
      <dgm:spPr/>
      <dgm:t>
        <a:bodyPr/>
        <a:lstStyle/>
        <a:p>
          <a:r>
            <a:rPr lang="en-US" baseline="0"/>
            <a:t>Education</a:t>
          </a:r>
          <a:endParaRPr lang="en-US"/>
        </a:p>
      </dgm:t>
    </dgm:pt>
    <dgm:pt modelId="{CB2C5BAB-A826-490E-9B86-506345AA3FC9}" type="parTrans" cxnId="{15AF63AA-D2C2-4996-85E2-E5E3915E352E}">
      <dgm:prSet/>
      <dgm:spPr/>
      <dgm:t>
        <a:bodyPr/>
        <a:lstStyle/>
        <a:p>
          <a:endParaRPr lang="en-US"/>
        </a:p>
      </dgm:t>
    </dgm:pt>
    <dgm:pt modelId="{EF3AD012-E6E7-4797-8E65-8537807BEC02}" type="sibTrans" cxnId="{15AF63AA-D2C2-4996-85E2-E5E3915E352E}">
      <dgm:prSet/>
      <dgm:spPr/>
      <dgm:t>
        <a:bodyPr/>
        <a:lstStyle/>
        <a:p>
          <a:endParaRPr lang="en-US"/>
        </a:p>
      </dgm:t>
    </dgm:pt>
    <dgm:pt modelId="{95D34651-A46D-4282-B48B-1DC1C26A54FA}">
      <dgm:prSet/>
      <dgm:spPr/>
      <dgm:t>
        <a:bodyPr/>
        <a:lstStyle/>
        <a:p>
          <a:r>
            <a:rPr lang="en-US" baseline="0"/>
            <a:t>Research</a:t>
          </a:r>
          <a:endParaRPr lang="en-US"/>
        </a:p>
      </dgm:t>
    </dgm:pt>
    <dgm:pt modelId="{94DEC50E-DB00-4BF4-BDCE-62E3443BE002}" type="parTrans" cxnId="{C903B4F8-68A9-4435-B4E1-BB45F6612736}">
      <dgm:prSet/>
      <dgm:spPr/>
      <dgm:t>
        <a:bodyPr/>
        <a:lstStyle/>
        <a:p>
          <a:endParaRPr lang="en-US"/>
        </a:p>
      </dgm:t>
    </dgm:pt>
    <dgm:pt modelId="{6D686EFB-5B38-4DE2-AADD-0C33556FF18D}" type="sibTrans" cxnId="{C903B4F8-68A9-4435-B4E1-BB45F6612736}">
      <dgm:prSet/>
      <dgm:spPr/>
      <dgm:t>
        <a:bodyPr/>
        <a:lstStyle/>
        <a:p>
          <a:endParaRPr lang="en-US"/>
        </a:p>
      </dgm:t>
    </dgm:pt>
    <dgm:pt modelId="{8AD5EA2D-847E-0247-830E-739CE6BB04C7}" type="pres">
      <dgm:prSet presAssocID="{B8B1BDC9-0B6E-4B62-9039-1C3D88D30836}" presName="vert0" presStyleCnt="0">
        <dgm:presLayoutVars>
          <dgm:dir/>
          <dgm:animOne val="branch"/>
          <dgm:animLvl val="lvl"/>
        </dgm:presLayoutVars>
      </dgm:prSet>
      <dgm:spPr/>
    </dgm:pt>
    <dgm:pt modelId="{50AC1E32-EE23-204A-BD7A-85693B978D8A}" type="pres">
      <dgm:prSet presAssocID="{FFBA0FF6-4632-44E2-A509-EECC5210B197}" presName="thickLine" presStyleLbl="alignNode1" presStyleIdx="0" presStyleCnt="7"/>
      <dgm:spPr/>
    </dgm:pt>
    <dgm:pt modelId="{3D570478-846D-DB4F-86FE-079D655C60B6}" type="pres">
      <dgm:prSet presAssocID="{FFBA0FF6-4632-44E2-A509-EECC5210B197}" presName="horz1" presStyleCnt="0"/>
      <dgm:spPr/>
    </dgm:pt>
    <dgm:pt modelId="{B3B6ADF5-9157-994C-B632-92C99BDDBE96}" type="pres">
      <dgm:prSet presAssocID="{FFBA0FF6-4632-44E2-A509-EECC5210B197}" presName="tx1" presStyleLbl="revTx" presStyleIdx="0" presStyleCnt="7"/>
      <dgm:spPr/>
    </dgm:pt>
    <dgm:pt modelId="{99836C6A-1744-2E4A-9BC0-961C4A4DB221}" type="pres">
      <dgm:prSet presAssocID="{FFBA0FF6-4632-44E2-A509-EECC5210B197}" presName="vert1" presStyleCnt="0"/>
      <dgm:spPr/>
    </dgm:pt>
    <dgm:pt modelId="{C4B08FEB-4034-5649-943D-0BB75ACE41A5}" type="pres">
      <dgm:prSet presAssocID="{1A76E530-EA10-4A2C-8312-B7D35139B443}" presName="thickLine" presStyleLbl="alignNode1" presStyleIdx="1" presStyleCnt="7"/>
      <dgm:spPr/>
    </dgm:pt>
    <dgm:pt modelId="{EEF2A5BB-B849-0248-AAFA-98C044244BC3}" type="pres">
      <dgm:prSet presAssocID="{1A76E530-EA10-4A2C-8312-B7D35139B443}" presName="horz1" presStyleCnt="0"/>
      <dgm:spPr/>
    </dgm:pt>
    <dgm:pt modelId="{E1B91C7D-AB7A-6946-8886-73AE32FD83AB}" type="pres">
      <dgm:prSet presAssocID="{1A76E530-EA10-4A2C-8312-B7D35139B443}" presName="tx1" presStyleLbl="revTx" presStyleIdx="1" presStyleCnt="7"/>
      <dgm:spPr/>
    </dgm:pt>
    <dgm:pt modelId="{C868592F-E493-114E-AA9B-3822ABE65761}" type="pres">
      <dgm:prSet presAssocID="{1A76E530-EA10-4A2C-8312-B7D35139B443}" presName="vert1" presStyleCnt="0"/>
      <dgm:spPr/>
    </dgm:pt>
    <dgm:pt modelId="{8960608B-E44B-C94A-8D1E-F3C6F586A03B}" type="pres">
      <dgm:prSet presAssocID="{5C772619-4B90-4FCE-A139-E2076146DA1B}" presName="thickLine" presStyleLbl="alignNode1" presStyleIdx="2" presStyleCnt="7"/>
      <dgm:spPr/>
    </dgm:pt>
    <dgm:pt modelId="{E6B59F98-C1F8-9F4B-A2D6-AF688A48E890}" type="pres">
      <dgm:prSet presAssocID="{5C772619-4B90-4FCE-A139-E2076146DA1B}" presName="horz1" presStyleCnt="0"/>
      <dgm:spPr/>
    </dgm:pt>
    <dgm:pt modelId="{1B2E63FD-C2DA-FB45-AC98-F68797674A9A}" type="pres">
      <dgm:prSet presAssocID="{5C772619-4B90-4FCE-A139-E2076146DA1B}" presName="tx1" presStyleLbl="revTx" presStyleIdx="2" presStyleCnt="7"/>
      <dgm:spPr/>
    </dgm:pt>
    <dgm:pt modelId="{1C3C1589-68F3-1A49-9B17-1E78E245EE6E}" type="pres">
      <dgm:prSet presAssocID="{5C772619-4B90-4FCE-A139-E2076146DA1B}" presName="vert1" presStyleCnt="0"/>
      <dgm:spPr/>
    </dgm:pt>
    <dgm:pt modelId="{E1808A6B-6C1D-074D-9C18-C32A8EEAF238}" type="pres">
      <dgm:prSet presAssocID="{D3593281-11A1-4B4A-AC30-063DCB50A8D3}" presName="thickLine" presStyleLbl="alignNode1" presStyleIdx="3" presStyleCnt="7"/>
      <dgm:spPr/>
    </dgm:pt>
    <dgm:pt modelId="{4FD8B8E2-97D8-3B40-9479-FACD46189831}" type="pres">
      <dgm:prSet presAssocID="{D3593281-11A1-4B4A-AC30-063DCB50A8D3}" presName="horz1" presStyleCnt="0"/>
      <dgm:spPr/>
    </dgm:pt>
    <dgm:pt modelId="{0EB3FC3E-10BC-454D-85F2-2798F8F49819}" type="pres">
      <dgm:prSet presAssocID="{D3593281-11A1-4B4A-AC30-063DCB50A8D3}" presName="tx1" presStyleLbl="revTx" presStyleIdx="3" presStyleCnt="7"/>
      <dgm:spPr/>
    </dgm:pt>
    <dgm:pt modelId="{CE59DF58-2106-0B41-A34C-BC04D56F1E5B}" type="pres">
      <dgm:prSet presAssocID="{D3593281-11A1-4B4A-AC30-063DCB50A8D3}" presName="vert1" presStyleCnt="0"/>
      <dgm:spPr/>
    </dgm:pt>
    <dgm:pt modelId="{EF128C97-D7DD-CA46-91A8-802309936F47}" type="pres">
      <dgm:prSet presAssocID="{5167DC18-E33A-43E0-9E35-32CEFF802F1E}" presName="thickLine" presStyleLbl="alignNode1" presStyleIdx="4" presStyleCnt="7"/>
      <dgm:spPr/>
    </dgm:pt>
    <dgm:pt modelId="{3B4CBA93-0ABA-0E44-8ADC-26FDA2F0BA4A}" type="pres">
      <dgm:prSet presAssocID="{5167DC18-E33A-43E0-9E35-32CEFF802F1E}" presName="horz1" presStyleCnt="0"/>
      <dgm:spPr/>
    </dgm:pt>
    <dgm:pt modelId="{94514BB7-E75C-3041-A22E-138BE5DDDB11}" type="pres">
      <dgm:prSet presAssocID="{5167DC18-E33A-43E0-9E35-32CEFF802F1E}" presName="tx1" presStyleLbl="revTx" presStyleIdx="4" presStyleCnt="7"/>
      <dgm:spPr/>
    </dgm:pt>
    <dgm:pt modelId="{8FF4AFFB-8DBA-1C48-9731-EE243316BA2C}" type="pres">
      <dgm:prSet presAssocID="{5167DC18-E33A-43E0-9E35-32CEFF802F1E}" presName="vert1" presStyleCnt="0"/>
      <dgm:spPr/>
    </dgm:pt>
    <dgm:pt modelId="{CFD337D5-3C66-B246-AAE6-939E484DF32A}" type="pres">
      <dgm:prSet presAssocID="{BB2F523E-19F3-4C49-A522-47D08BC48413}" presName="thickLine" presStyleLbl="alignNode1" presStyleIdx="5" presStyleCnt="7"/>
      <dgm:spPr/>
    </dgm:pt>
    <dgm:pt modelId="{61BCA5F7-D22E-9C45-9CE2-7BF6AD3EBB2E}" type="pres">
      <dgm:prSet presAssocID="{BB2F523E-19F3-4C49-A522-47D08BC48413}" presName="horz1" presStyleCnt="0"/>
      <dgm:spPr/>
    </dgm:pt>
    <dgm:pt modelId="{89E418A4-C878-F341-8B32-A3F2D49558FD}" type="pres">
      <dgm:prSet presAssocID="{BB2F523E-19F3-4C49-A522-47D08BC48413}" presName="tx1" presStyleLbl="revTx" presStyleIdx="5" presStyleCnt="7"/>
      <dgm:spPr/>
    </dgm:pt>
    <dgm:pt modelId="{53ECE4ED-6E32-B842-8DDE-336F70FFED5C}" type="pres">
      <dgm:prSet presAssocID="{BB2F523E-19F3-4C49-A522-47D08BC48413}" presName="vert1" presStyleCnt="0"/>
      <dgm:spPr/>
    </dgm:pt>
    <dgm:pt modelId="{6FD054AD-E327-2347-BD9F-A0E6A58374B3}" type="pres">
      <dgm:prSet presAssocID="{95D34651-A46D-4282-B48B-1DC1C26A54FA}" presName="thickLine" presStyleLbl="alignNode1" presStyleIdx="6" presStyleCnt="7"/>
      <dgm:spPr/>
    </dgm:pt>
    <dgm:pt modelId="{B85B9276-CED4-7740-982B-55560CF32D59}" type="pres">
      <dgm:prSet presAssocID="{95D34651-A46D-4282-B48B-1DC1C26A54FA}" presName="horz1" presStyleCnt="0"/>
      <dgm:spPr/>
    </dgm:pt>
    <dgm:pt modelId="{6AF20F89-7F7A-344A-9930-EC2215D01AE2}" type="pres">
      <dgm:prSet presAssocID="{95D34651-A46D-4282-B48B-1DC1C26A54FA}" presName="tx1" presStyleLbl="revTx" presStyleIdx="6" presStyleCnt="7"/>
      <dgm:spPr/>
    </dgm:pt>
    <dgm:pt modelId="{DCF49198-861C-394E-8960-D6FC7BFC3975}" type="pres">
      <dgm:prSet presAssocID="{95D34651-A46D-4282-B48B-1DC1C26A54FA}" presName="vert1" presStyleCnt="0"/>
      <dgm:spPr/>
    </dgm:pt>
  </dgm:ptLst>
  <dgm:cxnLst>
    <dgm:cxn modelId="{369F792C-A0BA-4114-B796-C3CD0E245814}" srcId="{B8B1BDC9-0B6E-4B62-9039-1C3D88D30836}" destId="{D3593281-11A1-4B4A-AC30-063DCB50A8D3}" srcOrd="3" destOrd="0" parTransId="{3809F5D7-CC26-429F-889B-F53A285D8C64}" sibTransId="{E615539D-B1B9-4264-A9AB-29C0E61FC2C3}"/>
    <dgm:cxn modelId="{463C4744-08E4-482F-A0FE-2EF89E76D056}" srcId="{B8B1BDC9-0B6E-4B62-9039-1C3D88D30836}" destId="{5C772619-4B90-4FCE-A139-E2076146DA1B}" srcOrd="2" destOrd="0" parTransId="{474B74A0-71C3-4222-966C-12810A422A9C}" sibTransId="{BAA925EA-14D6-4DE1-B3A9-1F5A778F56A5}"/>
    <dgm:cxn modelId="{F0594764-3538-AF43-9ABF-F409287CD829}" type="presOf" srcId="{5167DC18-E33A-43E0-9E35-32CEFF802F1E}" destId="{94514BB7-E75C-3041-A22E-138BE5DDDB11}" srcOrd="0" destOrd="0" presId="urn:microsoft.com/office/officeart/2008/layout/LinedList"/>
    <dgm:cxn modelId="{2415C879-0981-4DC1-8CFB-B818D28AAF9D}" srcId="{B8B1BDC9-0B6E-4B62-9039-1C3D88D30836}" destId="{5167DC18-E33A-43E0-9E35-32CEFF802F1E}" srcOrd="4" destOrd="0" parTransId="{814B7FE8-72B4-4A00-B94F-5D5D4D765754}" sibTransId="{E7A7DE83-CACB-466F-B22C-166F20A60D7A}"/>
    <dgm:cxn modelId="{79E3F45A-27D2-8843-B548-F3565FDAC0AF}" type="presOf" srcId="{BB2F523E-19F3-4C49-A522-47D08BC48413}" destId="{89E418A4-C878-F341-8B32-A3F2D49558FD}" srcOrd="0" destOrd="0" presId="urn:microsoft.com/office/officeart/2008/layout/LinedList"/>
    <dgm:cxn modelId="{B4FE827B-BABE-4990-BD22-88FEE82B7F37}" srcId="{B8B1BDC9-0B6E-4B62-9039-1C3D88D30836}" destId="{FFBA0FF6-4632-44E2-A509-EECC5210B197}" srcOrd="0" destOrd="0" parTransId="{BB38AEE1-FD65-4E50-AA84-0270A70FC964}" sibTransId="{4C653C5A-66F4-4511-9675-881C9FD05845}"/>
    <dgm:cxn modelId="{706C9F98-FAB1-A444-AD95-6F064F377C5B}" type="presOf" srcId="{1A76E530-EA10-4A2C-8312-B7D35139B443}" destId="{E1B91C7D-AB7A-6946-8886-73AE32FD83AB}" srcOrd="0" destOrd="0" presId="urn:microsoft.com/office/officeart/2008/layout/LinedList"/>
    <dgm:cxn modelId="{BE48FBA2-8A4D-5646-BDCC-73978DFA961A}" type="presOf" srcId="{5C772619-4B90-4FCE-A139-E2076146DA1B}" destId="{1B2E63FD-C2DA-FB45-AC98-F68797674A9A}" srcOrd="0" destOrd="0" presId="urn:microsoft.com/office/officeart/2008/layout/LinedList"/>
    <dgm:cxn modelId="{15AF63AA-D2C2-4996-85E2-E5E3915E352E}" srcId="{B8B1BDC9-0B6E-4B62-9039-1C3D88D30836}" destId="{BB2F523E-19F3-4C49-A522-47D08BC48413}" srcOrd="5" destOrd="0" parTransId="{CB2C5BAB-A826-490E-9B86-506345AA3FC9}" sibTransId="{EF3AD012-E6E7-4797-8E65-8537807BEC02}"/>
    <dgm:cxn modelId="{DC36CDAB-054C-4B62-985C-697B9C7C13A6}" srcId="{B8B1BDC9-0B6E-4B62-9039-1C3D88D30836}" destId="{1A76E530-EA10-4A2C-8312-B7D35139B443}" srcOrd="1" destOrd="0" parTransId="{7B620630-4B19-412A-BE58-74B7AB444581}" sibTransId="{15FF2187-48A3-4733-A986-1B8AE7BBB08D}"/>
    <dgm:cxn modelId="{2BFCBFC0-896A-664A-A113-D26BE991A5D9}" type="presOf" srcId="{D3593281-11A1-4B4A-AC30-063DCB50A8D3}" destId="{0EB3FC3E-10BC-454D-85F2-2798F8F49819}" srcOrd="0" destOrd="0" presId="urn:microsoft.com/office/officeart/2008/layout/LinedList"/>
    <dgm:cxn modelId="{BC1606E1-D390-CB4B-BC0E-EED5B1E67FC4}" type="presOf" srcId="{B8B1BDC9-0B6E-4B62-9039-1C3D88D30836}" destId="{8AD5EA2D-847E-0247-830E-739CE6BB04C7}" srcOrd="0" destOrd="0" presId="urn:microsoft.com/office/officeart/2008/layout/LinedList"/>
    <dgm:cxn modelId="{0D39C3E4-B29B-2E4E-9964-2D2DA04E27F7}" type="presOf" srcId="{FFBA0FF6-4632-44E2-A509-EECC5210B197}" destId="{B3B6ADF5-9157-994C-B632-92C99BDDBE96}" srcOrd="0" destOrd="0" presId="urn:microsoft.com/office/officeart/2008/layout/LinedList"/>
    <dgm:cxn modelId="{FD79B0ED-5DA8-4C4E-803A-D6B012FE1FC7}" type="presOf" srcId="{95D34651-A46D-4282-B48B-1DC1C26A54FA}" destId="{6AF20F89-7F7A-344A-9930-EC2215D01AE2}" srcOrd="0" destOrd="0" presId="urn:microsoft.com/office/officeart/2008/layout/LinedList"/>
    <dgm:cxn modelId="{C903B4F8-68A9-4435-B4E1-BB45F6612736}" srcId="{B8B1BDC9-0B6E-4B62-9039-1C3D88D30836}" destId="{95D34651-A46D-4282-B48B-1DC1C26A54FA}" srcOrd="6" destOrd="0" parTransId="{94DEC50E-DB00-4BF4-BDCE-62E3443BE002}" sibTransId="{6D686EFB-5B38-4DE2-AADD-0C33556FF18D}"/>
    <dgm:cxn modelId="{AF601370-E90C-B64B-BF5E-B5C4BDDBC486}" type="presParOf" srcId="{8AD5EA2D-847E-0247-830E-739CE6BB04C7}" destId="{50AC1E32-EE23-204A-BD7A-85693B978D8A}" srcOrd="0" destOrd="0" presId="urn:microsoft.com/office/officeart/2008/layout/LinedList"/>
    <dgm:cxn modelId="{C3D98296-CCB9-E34D-9654-71DD31D4B1CC}" type="presParOf" srcId="{8AD5EA2D-847E-0247-830E-739CE6BB04C7}" destId="{3D570478-846D-DB4F-86FE-079D655C60B6}" srcOrd="1" destOrd="0" presId="urn:microsoft.com/office/officeart/2008/layout/LinedList"/>
    <dgm:cxn modelId="{40DC74D7-A737-4946-80DD-4AAC26436959}" type="presParOf" srcId="{3D570478-846D-DB4F-86FE-079D655C60B6}" destId="{B3B6ADF5-9157-994C-B632-92C99BDDBE96}" srcOrd="0" destOrd="0" presId="urn:microsoft.com/office/officeart/2008/layout/LinedList"/>
    <dgm:cxn modelId="{19308B3E-1209-604D-B264-28FC4A875C50}" type="presParOf" srcId="{3D570478-846D-DB4F-86FE-079D655C60B6}" destId="{99836C6A-1744-2E4A-9BC0-961C4A4DB221}" srcOrd="1" destOrd="0" presId="urn:microsoft.com/office/officeart/2008/layout/LinedList"/>
    <dgm:cxn modelId="{6B6AEE03-33D6-3549-B29E-018DF272DFF9}" type="presParOf" srcId="{8AD5EA2D-847E-0247-830E-739CE6BB04C7}" destId="{C4B08FEB-4034-5649-943D-0BB75ACE41A5}" srcOrd="2" destOrd="0" presId="urn:microsoft.com/office/officeart/2008/layout/LinedList"/>
    <dgm:cxn modelId="{6B7D7085-4330-3248-B858-03865A187DF3}" type="presParOf" srcId="{8AD5EA2D-847E-0247-830E-739CE6BB04C7}" destId="{EEF2A5BB-B849-0248-AAFA-98C044244BC3}" srcOrd="3" destOrd="0" presId="urn:microsoft.com/office/officeart/2008/layout/LinedList"/>
    <dgm:cxn modelId="{680B6A45-1B66-6B46-A41E-BD57C344A439}" type="presParOf" srcId="{EEF2A5BB-B849-0248-AAFA-98C044244BC3}" destId="{E1B91C7D-AB7A-6946-8886-73AE32FD83AB}" srcOrd="0" destOrd="0" presId="urn:microsoft.com/office/officeart/2008/layout/LinedList"/>
    <dgm:cxn modelId="{E83300DC-B795-C240-A59F-89F87A146096}" type="presParOf" srcId="{EEF2A5BB-B849-0248-AAFA-98C044244BC3}" destId="{C868592F-E493-114E-AA9B-3822ABE65761}" srcOrd="1" destOrd="0" presId="urn:microsoft.com/office/officeart/2008/layout/LinedList"/>
    <dgm:cxn modelId="{57A08A40-A3C1-9949-B2A2-89E78860ECAA}" type="presParOf" srcId="{8AD5EA2D-847E-0247-830E-739CE6BB04C7}" destId="{8960608B-E44B-C94A-8D1E-F3C6F586A03B}" srcOrd="4" destOrd="0" presId="urn:microsoft.com/office/officeart/2008/layout/LinedList"/>
    <dgm:cxn modelId="{E5441808-82A1-6A42-8386-361AF5AD2976}" type="presParOf" srcId="{8AD5EA2D-847E-0247-830E-739CE6BB04C7}" destId="{E6B59F98-C1F8-9F4B-A2D6-AF688A48E890}" srcOrd="5" destOrd="0" presId="urn:microsoft.com/office/officeart/2008/layout/LinedList"/>
    <dgm:cxn modelId="{FBE59A93-51FA-9945-8331-3A8BEF930AF2}" type="presParOf" srcId="{E6B59F98-C1F8-9F4B-A2D6-AF688A48E890}" destId="{1B2E63FD-C2DA-FB45-AC98-F68797674A9A}" srcOrd="0" destOrd="0" presId="urn:microsoft.com/office/officeart/2008/layout/LinedList"/>
    <dgm:cxn modelId="{273EDF5E-2A1D-CB4B-B946-8138282D6E16}" type="presParOf" srcId="{E6B59F98-C1F8-9F4B-A2D6-AF688A48E890}" destId="{1C3C1589-68F3-1A49-9B17-1E78E245EE6E}" srcOrd="1" destOrd="0" presId="urn:microsoft.com/office/officeart/2008/layout/LinedList"/>
    <dgm:cxn modelId="{C04354D3-0E7C-9B42-B266-0ADF135B4768}" type="presParOf" srcId="{8AD5EA2D-847E-0247-830E-739CE6BB04C7}" destId="{E1808A6B-6C1D-074D-9C18-C32A8EEAF238}" srcOrd="6" destOrd="0" presId="urn:microsoft.com/office/officeart/2008/layout/LinedList"/>
    <dgm:cxn modelId="{E6C0904C-F5D2-0B4F-B393-FE18712EB623}" type="presParOf" srcId="{8AD5EA2D-847E-0247-830E-739CE6BB04C7}" destId="{4FD8B8E2-97D8-3B40-9479-FACD46189831}" srcOrd="7" destOrd="0" presId="urn:microsoft.com/office/officeart/2008/layout/LinedList"/>
    <dgm:cxn modelId="{AB7D9FC9-0B6A-7B41-80DB-CEE7CA45F23F}" type="presParOf" srcId="{4FD8B8E2-97D8-3B40-9479-FACD46189831}" destId="{0EB3FC3E-10BC-454D-85F2-2798F8F49819}" srcOrd="0" destOrd="0" presId="urn:microsoft.com/office/officeart/2008/layout/LinedList"/>
    <dgm:cxn modelId="{B799D7DC-173A-2F48-AE11-1F8ED1E882C8}" type="presParOf" srcId="{4FD8B8E2-97D8-3B40-9479-FACD46189831}" destId="{CE59DF58-2106-0B41-A34C-BC04D56F1E5B}" srcOrd="1" destOrd="0" presId="urn:microsoft.com/office/officeart/2008/layout/LinedList"/>
    <dgm:cxn modelId="{8E9A3D14-42A5-1A4D-9F4B-4907C80C8896}" type="presParOf" srcId="{8AD5EA2D-847E-0247-830E-739CE6BB04C7}" destId="{EF128C97-D7DD-CA46-91A8-802309936F47}" srcOrd="8" destOrd="0" presId="urn:microsoft.com/office/officeart/2008/layout/LinedList"/>
    <dgm:cxn modelId="{AF7C14B8-4742-FE4F-A42D-5BD254501F08}" type="presParOf" srcId="{8AD5EA2D-847E-0247-830E-739CE6BB04C7}" destId="{3B4CBA93-0ABA-0E44-8ADC-26FDA2F0BA4A}" srcOrd="9" destOrd="0" presId="urn:microsoft.com/office/officeart/2008/layout/LinedList"/>
    <dgm:cxn modelId="{90254142-8BC1-3545-B848-0C69B54EB3FD}" type="presParOf" srcId="{3B4CBA93-0ABA-0E44-8ADC-26FDA2F0BA4A}" destId="{94514BB7-E75C-3041-A22E-138BE5DDDB11}" srcOrd="0" destOrd="0" presId="urn:microsoft.com/office/officeart/2008/layout/LinedList"/>
    <dgm:cxn modelId="{83AB2916-631E-4C42-8251-6B87FF1F8F80}" type="presParOf" srcId="{3B4CBA93-0ABA-0E44-8ADC-26FDA2F0BA4A}" destId="{8FF4AFFB-8DBA-1C48-9731-EE243316BA2C}" srcOrd="1" destOrd="0" presId="urn:microsoft.com/office/officeart/2008/layout/LinedList"/>
    <dgm:cxn modelId="{72B16925-1AF6-6341-BFB0-744E1003933D}" type="presParOf" srcId="{8AD5EA2D-847E-0247-830E-739CE6BB04C7}" destId="{CFD337D5-3C66-B246-AAE6-939E484DF32A}" srcOrd="10" destOrd="0" presId="urn:microsoft.com/office/officeart/2008/layout/LinedList"/>
    <dgm:cxn modelId="{DFD98B68-430C-4347-AA0F-62B05A6A8D42}" type="presParOf" srcId="{8AD5EA2D-847E-0247-830E-739CE6BB04C7}" destId="{61BCA5F7-D22E-9C45-9CE2-7BF6AD3EBB2E}" srcOrd="11" destOrd="0" presId="urn:microsoft.com/office/officeart/2008/layout/LinedList"/>
    <dgm:cxn modelId="{5A9750EA-CF01-8443-B56A-8AF9AB554A2B}" type="presParOf" srcId="{61BCA5F7-D22E-9C45-9CE2-7BF6AD3EBB2E}" destId="{89E418A4-C878-F341-8B32-A3F2D49558FD}" srcOrd="0" destOrd="0" presId="urn:microsoft.com/office/officeart/2008/layout/LinedList"/>
    <dgm:cxn modelId="{64D5A929-7EA4-C94F-B342-B1CB28BFCE37}" type="presParOf" srcId="{61BCA5F7-D22E-9C45-9CE2-7BF6AD3EBB2E}" destId="{53ECE4ED-6E32-B842-8DDE-336F70FFED5C}" srcOrd="1" destOrd="0" presId="urn:microsoft.com/office/officeart/2008/layout/LinedList"/>
    <dgm:cxn modelId="{ACFDC283-2DA3-5D42-B0DE-770357B23560}" type="presParOf" srcId="{8AD5EA2D-847E-0247-830E-739CE6BB04C7}" destId="{6FD054AD-E327-2347-BD9F-A0E6A58374B3}" srcOrd="12" destOrd="0" presId="urn:microsoft.com/office/officeart/2008/layout/LinedList"/>
    <dgm:cxn modelId="{46C50EFC-9B7D-1F49-BC48-8BB4E4780868}" type="presParOf" srcId="{8AD5EA2D-847E-0247-830E-739CE6BB04C7}" destId="{B85B9276-CED4-7740-982B-55560CF32D59}" srcOrd="13" destOrd="0" presId="urn:microsoft.com/office/officeart/2008/layout/LinedList"/>
    <dgm:cxn modelId="{C13CEDD3-BE57-0C48-AE31-45D41407DA31}" type="presParOf" srcId="{B85B9276-CED4-7740-982B-55560CF32D59}" destId="{6AF20F89-7F7A-344A-9930-EC2215D01AE2}" srcOrd="0" destOrd="0" presId="urn:microsoft.com/office/officeart/2008/layout/LinedList"/>
    <dgm:cxn modelId="{F30BB172-9383-1B4F-B66F-473AE35675AF}" type="presParOf" srcId="{B85B9276-CED4-7740-982B-55560CF32D59}" destId="{DCF49198-861C-394E-8960-D6FC7BFC397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CBB551-097F-4607-A921-079C65E91FFA}"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9E590629-6636-44D4-BC3E-AE998AD3B180}">
      <dgm:prSet/>
      <dgm:spPr/>
      <dgm:t>
        <a:bodyPr/>
        <a:lstStyle/>
        <a:p>
          <a:r>
            <a:rPr lang="en-US" dirty="0"/>
            <a:t>Physical</a:t>
          </a:r>
        </a:p>
      </dgm:t>
    </dgm:pt>
    <dgm:pt modelId="{C962BB6C-65F1-4376-8610-A53F552A5512}" type="parTrans" cxnId="{9238CB89-7CD2-498D-8FF2-B184020451DF}">
      <dgm:prSet/>
      <dgm:spPr/>
      <dgm:t>
        <a:bodyPr/>
        <a:lstStyle/>
        <a:p>
          <a:endParaRPr lang="en-US"/>
        </a:p>
      </dgm:t>
    </dgm:pt>
    <dgm:pt modelId="{539774E2-90FE-4F78-897B-2E3C5FB30148}" type="sibTrans" cxnId="{9238CB89-7CD2-498D-8FF2-B184020451DF}">
      <dgm:prSet/>
      <dgm:spPr/>
      <dgm:t>
        <a:bodyPr/>
        <a:lstStyle/>
        <a:p>
          <a:endParaRPr lang="en-US"/>
        </a:p>
      </dgm:t>
    </dgm:pt>
    <dgm:pt modelId="{D2598D7A-2CEB-4DBB-8896-6CF2A53AF2F4}">
      <dgm:prSet/>
      <dgm:spPr/>
      <dgm:t>
        <a:bodyPr/>
        <a:lstStyle/>
        <a:p>
          <a:r>
            <a:rPr lang="en-US" dirty="0"/>
            <a:t>Sensory-Perceptual</a:t>
          </a:r>
        </a:p>
      </dgm:t>
    </dgm:pt>
    <dgm:pt modelId="{6FB5E2B9-1719-497C-A642-FEC9D0500EC4}" type="parTrans" cxnId="{655C2AF0-4459-4241-B156-FD7710C31610}">
      <dgm:prSet/>
      <dgm:spPr/>
      <dgm:t>
        <a:bodyPr/>
        <a:lstStyle/>
        <a:p>
          <a:endParaRPr lang="en-US"/>
        </a:p>
      </dgm:t>
    </dgm:pt>
    <dgm:pt modelId="{6DDEA9D8-D3B7-41E4-9DE1-512EC0BA44A3}" type="sibTrans" cxnId="{655C2AF0-4459-4241-B156-FD7710C31610}">
      <dgm:prSet/>
      <dgm:spPr/>
      <dgm:t>
        <a:bodyPr/>
        <a:lstStyle/>
        <a:p>
          <a:endParaRPr lang="en-US"/>
        </a:p>
      </dgm:t>
    </dgm:pt>
    <dgm:pt modelId="{363C5A01-D501-46FE-B037-0A4D808A281D}">
      <dgm:prSet/>
      <dgm:spPr/>
      <dgm:t>
        <a:bodyPr/>
        <a:lstStyle/>
        <a:p>
          <a:r>
            <a:rPr lang="en-US" dirty="0"/>
            <a:t>Cognitive</a:t>
          </a:r>
        </a:p>
      </dgm:t>
    </dgm:pt>
    <dgm:pt modelId="{63C1D058-2858-4729-9F4D-A7258741D911}" type="parTrans" cxnId="{50925D7D-C964-4C76-8700-D3214B13C580}">
      <dgm:prSet/>
      <dgm:spPr/>
      <dgm:t>
        <a:bodyPr/>
        <a:lstStyle/>
        <a:p>
          <a:endParaRPr lang="en-US"/>
        </a:p>
      </dgm:t>
    </dgm:pt>
    <dgm:pt modelId="{E4C99300-7E6A-4200-AF2A-5B07FF52A86F}" type="sibTrans" cxnId="{50925D7D-C964-4C76-8700-D3214B13C580}">
      <dgm:prSet/>
      <dgm:spPr/>
      <dgm:t>
        <a:bodyPr/>
        <a:lstStyle/>
        <a:p>
          <a:endParaRPr lang="en-US"/>
        </a:p>
      </dgm:t>
    </dgm:pt>
    <dgm:pt modelId="{16599719-0B89-42DE-BF83-7EA7D931DEB8}">
      <dgm:prSet/>
      <dgm:spPr/>
      <dgm:t>
        <a:bodyPr/>
        <a:lstStyle/>
        <a:p>
          <a:r>
            <a:rPr lang="en-US" dirty="0"/>
            <a:t>Language</a:t>
          </a:r>
        </a:p>
      </dgm:t>
    </dgm:pt>
    <dgm:pt modelId="{2A699912-BA58-4365-B3FA-841C4DE5B394}" type="parTrans" cxnId="{6DB151F7-C120-4F43-AFA1-DA1A61B4EC7C}">
      <dgm:prSet/>
      <dgm:spPr/>
      <dgm:t>
        <a:bodyPr/>
        <a:lstStyle/>
        <a:p>
          <a:endParaRPr lang="en-US"/>
        </a:p>
      </dgm:t>
    </dgm:pt>
    <dgm:pt modelId="{8F0F7C2D-7DB6-41B6-9958-00D9BA7011A3}" type="sibTrans" cxnId="{6DB151F7-C120-4F43-AFA1-DA1A61B4EC7C}">
      <dgm:prSet/>
      <dgm:spPr/>
      <dgm:t>
        <a:bodyPr/>
        <a:lstStyle/>
        <a:p>
          <a:endParaRPr lang="en-US"/>
        </a:p>
      </dgm:t>
    </dgm:pt>
    <dgm:pt modelId="{05C54FC8-198B-4723-BB07-CC5140AD2848}">
      <dgm:prSet/>
      <dgm:spPr/>
      <dgm:t>
        <a:bodyPr/>
        <a:lstStyle/>
        <a:p>
          <a:r>
            <a:rPr lang="en-US" dirty="0"/>
            <a:t>Speech</a:t>
          </a:r>
        </a:p>
      </dgm:t>
    </dgm:pt>
    <dgm:pt modelId="{569D8B6C-57A7-4C73-A69E-F5955D176765}" type="parTrans" cxnId="{82FCE0AA-5D52-4A6E-87C0-461D46CADB84}">
      <dgm:prSet/>
      <dgm:spPr/>
      <dgm:t>
        <a:bodyPr/>
        <a:lstStyle/>
        <a:p>
          <a:endParaRPr lang="en-US"/>
        </a:p>
      </dgm:t>
    </dgm:pt>
    <dgm:pt modelId="{EF16D57F-1093-4977-8B2E-0B667B0405C0}" type="sibTrans" cxnId="{82FCE0AA-5D52-4A6E-87C0-461D46CADB84}">
      <dgm:prSet/>
      <dgm:spPr/>
      <dgm:t>
        <a:bodyPr/>
        <a:lstStyle/>
        <a:p>
          <a:endParaRPr lang="en-US"/>
        </a:p>
      </dgm:t>
    </dgm:pt>
    <dgm:pt modelId="{EBAA4339-D5C4-48D0-A987-3174026AB50B}">
      <dgm:prSet/>
      <dgm:spPr/>
      <dgm:t>
        <a:bodyPr/>
        <a:lstStyle/>
        <a:p>
          <a:r>
            <a:rPr lang="en-US" dirty="0"/>
            <a:t>Voice</a:t>
          </a:r>
        </a:p>
      </dgm:t>
    </dgm:pt>
    <dgm:pt modelId="{1396D084-B0A8-4878-84AC-A25C563A1DD6}" type="parTrans" cxnId="{CA02285A-2387-46A7-8CB1-C792236772F1}">
      <dgm:prSet/>
      <dgm:spPr/>
      <dgm:t>
        <a:bodyPr/>
        <a:lstStyle/>
        <a:p>
          <a:endParaRPr lang="en-US"/>
        </a:p>
      </dgm:t>
    </dgm:pt>
    <dgm:pt modelId="{A69D84BF-19CF-4408-9413-0674FCB6387E}" type="sibTrans" cxnId="{CA02285A-2387-46A7-8CB1-C792236772F1}">
      <dgm:prSet/>
      <dgm:spPr/>
      <dgm:t>
        <a:bodyPr/>
        <a:lstStyle/>
        <a:p>
          <a:endParaRPr lang="en-US"/>
        </a:p>
      </dgm:t>
    </dgm:pt>
    <dgm:pt modelId="{F09F48D9-B861-4897-9CED-682EEA1CA748}">
      <dgm:prSet/>
      <dgm:spPr/>
      <dgm:t>
        <a:bodyPr/>
        <a:lstStyle/>
        <a:p>
          <a:r>
            <a:rPr lang="en-US" dirty="0"/>
            <a:t>Dysphagia</a:t>
          </a:r>
        </a:p>
      </dgm:t>
    </dgm:pt>
    <dgm:pt modelId="{FCB9A400-3245-4AD1-BA3C-29963AD50226}" type="parTrans" cxnId="{65E7933F-1036-482C-BFD1-CE251B34C9F7}">
      <dgm:prSet/>
      <dgm:spPr/>
      <dgm:t>
        <a:bodyPr/>
        <a:lstStyle/>
        <a:p>
          <a:endParaRPr lang="en-US"/>
        </a:p>
      </dgm:t>
    </dgm:pt>
    <dgm:pt modelId="{370BCF43-BDAF-4D6C-BC7A-1F3F225189F5}" type="sibTrans" cxnId="{65E7933F-1036-482C-BFD1-CE251B34C9F7}">
      <dgm:prSet/>
      <dgm:spPr/>
      <dgm:t>
        <a:bodyPr/>
        <a:lstStyle/>
        <a:p>
          <a:endParaRPr lang="en-US"/>
        </a:p>
      </dgm:t>
    </dgm:pt>
    <dgm:pt modelId="{CE717103-215B-4552-AF7D-260DC3B1560D}">
      <dgm:prSet/>
      <dgm:spPr/>
      <dgm:t>
        <a:bodyPr/>
        <a:lstStyle/>
        <a:p>
          <a:r>
            <a:rPr lang="en-US" dirty="0"/>
            <a:t>Neurobehavioral</a:t>
          </a:r>
        </a:p>
      </dgm:t>
    </dgm:pt>
    <dgm:pt modelId="{81DAC912-1046-439D-96D1-7A0B209EE8D4}" type="parTrans" cxnId="{06121C8E-4355-410A-9EE3-C803AD54B33A}">
      <dgm:prSet/>
      <dgm:spPr/>
      <dgm:t>
        <a:bodyPr/>
        <a:lstStyle/>
        <a:p>
          <a:endParaRPr lang="en-US"/>
        </a:p>
      </dgm:t>
    </dgm:pt>
    <dgm:pt modelId="{99C115A4-6026-4AE1-B586-606109BB541D}" type="sibTrans" cxnId="{06121C8E-4355-410A-9EE3-C803AD54B33A}">
      <dgm:prSet/>
      <dgm:spPr/>
      <dgm:t>
        <a:bodyPr/>
        <a:lstStyle/>
        <a:p>
          <a:endParaRPr lang="en-US"/>
        </a:p>
      </dgm:t>
    </dgm:pt>
    <dgm:pt modelId="{E651DC2F-BDF8-214E-83A1-666AF347095A}" type="pres">
      <dgm:prSet presAssocID="{09CBB551-097F-4607-A921-079C65E91FFA}" presName="diagram" presStyleCnt="0">
        <dgm:presLayoutVars>
          <dgm:dir/>
          <dgm:resizeHandles val="exact"/>
        </dgm:presLayoutVars>
      </dgm:prSet>
      <dgm:spPr/>
    </dgm:pt>
    <dgm:pt modelId="{4FC74E27-3EC4-7047-BD69-04E4639F1D16}" type="pres">
      <dgm:prSet presAssocID="{9E590629-6636-44D4-BC3E-AE998AD3B180}" presName="node" presStyleLbl="node1" presStyleIdx="0" presStyleCnt="8">
        <dgm:presLayoutVars>
          <dgm:bulletEnabled val="1"/>
        </dgm:presLayoutVars>
      </dgm:prSet>
      <dgm:spPr/>
    </dgm:pt>
    <dgm:pt modelId="{2B7945EB-F660-D245-9E14-F4751B1C75A1}" type="pres">
      <dgm:prSet presAssocID="{539774E2-90FE-4F78-897B-2E3C5FB30148}" presName="sibTrans" presStyleCnt="0"/>
      <dgm:spPr/>
    </dgm:pt>
    <dgm:pt modelId="{F992F4A9-45A8-024E-8D8B-1A0C1382CB84}" type="pres">
      <dgm:prSet presAssocID="{D2598D7A-2CEB-4DBB-8896-6CF2A53AF2F4}" presName="node" presStyleLbl="node1" presStyleIdx="1" presStyleCnt="8">
        <dgm:presLayoutVars>
          <dgm:bulletEnabled val="1"/>
        </dgm:presLayoutVars>
      </dgm:prSet>
      <dgm:spPr/>
    </dgm:pt>
    <dgm:pt modelId="{0C3980C4-8BD0-C346-9458-C2286568D737}" type="pres">
      <dgm:prSet presAssocID="{6DDEA9D8-D3B7-41E4-9DE1-512EC0BA44A3}" presName="sibTrans" presStyleCnt="0"/>
      <dgm:spPr/>
    </dgm:pt>
    <dgm:pt modelId="{7C90BC9B-AFD9-0344-B2B9-FFF5D0546722}" type="pres">
      <dgm:prSet presAssocID="{363C5A01-D501-46FE-B037-0A4D808A281D}" presName="node" presStyleLbl="node1" presStyleIdx="2" presStyleCnt="8">
        <dgm:presLayoutVars>
          <dgm:bulletEnabled val="1"/>
        </dgm:presLayoutVars>
      </dgm:prSet>
      <dgm:spPr/>
    </dgm:pt>
    <dgm:pt modelId="{3133206B-7D9E-9B4C-B715-756345B22FBC}" type="pres">
      <dgm:prSet presAssocID="{E4C99300-7E6A-4200-AF2A-5B07FF52A86F}" presName="sibTrans" presStyleCnt="0"/>
      <dgm:spPr/>
    </dgm:pt>
    <dgm:pt modelId="{9CFCF652-3E82-B94C-99E8-45BFF713FA30}" type="pres">
      <dgm:prSet presAssocID="{16599719-0B89-42DE-BF83-7EA7D931DEB8}" presName="node" presStyleLbl="node1" presStyleIdx="3" presStyleCnt="8">
        <dgm:presLayoutVars>
          <dgm:bulletEnabled val="1"/>
        </dgm:presLayoutVars>
      </dgm:prSet>
      <dgm:spPr/>
    </dgm:pt>
    <dgm:pt modelId="{01AB0F0C-2B89-9941-BB3E-5C7F52B20296}" type="pres">
      <dgm:prSet presAssocID="{8F0F7C2D-7DB6-41B6-9958-00D9BA7011A3}" presName="sibTrans" presStyleCnt="0"/>
      <dgm:spPr/>
    </dgm:pt>
    <dgm:pt modelId="{69477D41-EBAF-6448-82CF-2DB542EDA6DA}" type="pres">
      <dgm:prSet presAssocID="{05C54FC8-198B-4723-BB07-CC5140AD2848}" presName="node" presStyleLbl="node1" presStyleIdx="4" presStyleCnt="8">
        <dgm:presLayoutVars>
          <dgm:bulletEnabled val="1"/>
        </dgm:presLayoutVars>
      </dgm:prSet>
      <dgm:spPr/>
    </dgm:pt>
    <dgm:pt modelId="{F0428E7E-B975-3849-BA81-791BE450A231}" type="pres">
      <dgm:prSet presAssocID="{EF16D57F-1093-4977-8B2E-0B667B0405C0}" presName="sibTrans" presStyleCnt="0"/>
      <dgm:spPr/>
    </dgm:pt>
    <dgm:pt modelId="{49C920F7-CFC5-5D48-A0D9-45F33D2B1943}" type="pres">
      <dgm:prSet presAssocID="{EBAA4339-D5C4-48D0-A987-3174026AB50B}" presName="node" presStyleLbl="node1" presStyleIdx="5" presStyleCnt="8">
        <dgm:presLayoutVars>
          <dgm:bulletEnabled val="1"/>
        </dgm:presLayoutVars>
      </dgm:prSet>
      <dgm:spPr/>
    </dgm:pt>
    <dgm:pt modelId="{A94ACAE4-7B16-C444-9C31-997724CC3D6C}" type="pres">
      <dgm:prSet presAssocID="{A69D84BF-19CF-4408-9413-0674FCB6387E}" presName="sibTrans" presStyleCnt="0"/>
      <dgm:spPr/>
    </dgm:pt>
    <dgm:pt modelId="{30EA6AE5-63C1-8C45-A968-759D88B00386}" type="pres">
      <dgm:prSet presAssocID="{F09F48D9-B861-4897-9CED-682EEA1CA748}" presName="node" presStyleLbl="node1" presStyleIdx="6" presStyleCnt="8">
        <dgm:presLayoutVars>
          <dgm:bulletEnabled val="1"/>
        </dgm:presLayoutVars>
      </dgm:prSet>
      <dgm:spPr/>
    </dgm:pt>
    <dgm:pt modelId="{BE14DA85-B731-D943-A82E-DCE8C2E07247}" type="pres">
      <dgm:prSet presAssocID="{370BCF43-BDAF-4D6C-BC7A-1F3F225189F5}" presName="sibTrans" presStyleCnt="0"/>
      <dgm:spPr/>
    </dgm:pt>
    <dgm:pt modelId="{42563561-CB94-8444-A152-82376FD4BDAE}" type="pres">
      <dgm:prSet presAssocID="{CE717103-215B-4552-AF7D-260DC3B1560D}" presName="node" presStyleLbl="node1" presStyleIdx="7" presStyleCnt="8">
        <dgm:presLayoutVars>
          <dgm:bulletEnabled val="1"/>
        </dgm:presLayoutVars>
      </dgm:prSet>
      <dgm:spPr/>
    </dgm:pt>
  </dgm:ptLst>
  <dgm:cxnLst>
    <dgm:cxn modelId="{F809693A-14D1-DA4C-8B0B-E122BA22E0DE}" type="presOf" srcId="{09CBB551-097F-4607-A921-079C65E91FFA}" destId="{E651DC2F-BDF8-214E-83A1-666AF347095A}" srcOrd="0" destOrd="0" presId="urn:microsoft.com/office/officeart/2005/8/layout/default"/>
    <dgm:cxn modelId="{33235E3F-523E-F740-9DD8-3F43515834AA}" type="presOf" srcId="{363C5A01-D501-46FE-B037-0A4D808A281D}" destId="{7C90BC9B-AFD9-0344-B2B9-FFF5D0546722}" srcOrd="0" destOrd="0" presId="urn:microsoft.com/office/officeart/2005/8/layout/default"/>
    <dgm:cxn modelId="{65E7933F-1036-482C-BFD1-CE251B34C9F7}" srcId="{09CBB551-097F-4607-A921-079C65E91FFA}" destId="{F09F48D9-B861-4897-9CED-682EEA1CA748}" srcOrd="6" destOrd="0" parTransId="{FCB9A400-3245-4AD1-BA3C-29963AD50226}" sibTransId="{370BCF43-BDAF-4D6C-BC7A-1F3F225189F5}"/>
    <dgm:cxn modelId="{F7D7D73F-FD63-C24D-88DE-4FCC52881C97}" type="presOf" srcId="{16599719-0B89-42DE-BF83-7EA7D931DEB8}" destId="{9CFCF652-3E82-B94C-99E8-45BFF713FA30}" srcOrd="0" destOrd="0" presId="urn:microsoft.com/office/officeart/2005/8/layout/default"/>
    <dgm:cxn modelId="{9D6ECF62-D913-C845-B85A-C57F9C68E3B5}" type="presOf" srcId="{CE717103-215B-4552-AF7D-260DC3B1560D}" destId="{42563561-CB94-8444-A152-82376FD4BDAE}" srcOrd="0" destOrd="0" presId="urn:microsoft.com/office/officeart/2005/8/layout/default"/>
    <dgm:cxn modelId="{82BE4D77-3FA5-8040-973A-F17BA06B5ECE}" type="presOf" srcId="{D2598D7A-2CEB-4DBB-8896-6CF2A53AF2F4}" destId="{F992F4A9-45A8-024E-8D8B-1A0C1382CB84}" srcOrd="0" destOrd="0" presId="urn:microsoft.com/office/officeart/2005/8/layout/default"/>
    <dgm:cxn modelId="{CA02285A-2387-46A7-8CB1-C792236772F1}" srcId="{09CBB551-097F-4607-A921-079C65E91FFA}" destId="{EBAA4339-D5C4-48D0-A987-3174026AB50B}" srcOrd="5" destOrd="0" parTransId="{1396D084-B0A8-4878-84AC-A25C563A1DD6}" sibTransId="{A69D84BF-19CF-4408-9413-0674FCB6387E}"/>
    <dgm:cxn modelId="{985CD27A-1ADD-DE47-B545-A4F572F5A546}" type="presOf" srcId="{05C54FC8-198B-4723-BB07-CC5140AD2848}" destId="{69477D41-EBAF-6448-82CF-2DB542EDA6DA}" srcOrd="0" destOrd="0" presId="urn:microsoft.com/office/officeart/2005/8/layout/default"/>
    <dgm:cxn modelId="{50925D7D-C964-4C76-8700-D3214B13C580}" srcId="{09CBB551-097F-4607-A921-079C65E91FFA}" destId="{363C5A01-D501-46FE-B037-0A4D808A281D}" srcOrd="2" destOrd="0" parTransId="{63C1D058-2858-4729-9F4D-A7258741D911}" sibTransId="{E4C99300-7E6A-4200-AF2A-5B07FF52A86F}"/>
    <dgm:cxn modelId="{9238CB89-7CD2-498D-8FF2-B184020451DF}" srcId="{09CBB551-097F-4607-A921-079C65E91FFA}" destId="{9E590629-6636-44D4-BC3E-AE998AD3B180}" srcOrd="0" destOrd="0" parTransId="{C962BB6C-65F1-4376-8610-A53F552A5512}" sibTransId="{539774E2-90FE-4F78-897B-2E3C5FB30148}"/>
    <dgm:cxn modelId="{06121C8E-4355-410A-9EE3-C803AD54B33A}" srcId="{09CBB551-097F-4607-A921-079C65E91FFA}" destId="{CE717103-215B-4552-AF7D-260DC3B1560D}" srcOrd="7" destOrd="0" parTransId="{81DAC912-1046-439D-96D1-7A0B209EE8D4}" sibTransId="{99C115A4-6026-4AE1-B586-606109BB541D}"/>
    <dgm:cxn modelId="{6FB5BB91-6138-B649-AD5A-8B75CC511C79}" type="presOf" srcId="{EBAA4339-D5C4-48D0-A987-3174026AB50B}" destId="{49C920F7-CFC5-5D48-A0D9-45F33D2B1943}" srcOrd="0" destOrd="0" presId="urn:microsoft.com/office/officeart/2005/8/layout/default"/>
    <dgm:cxn modelId="{82FCE0AA-5D52-4A6E-87C0-461D46CADB84}" srcId="{09CBB551-097F-4607-A921-079C65E91FFA}" destId="{05C54FC8-198B-4723-BB07-CC5140AD2848}" srcOrd="4" destOrd="0" parTransId="{569D8B6C-57A7-4C73-A69E-F5955D176765}" sibTransId="{EF16D57F-1093-4977-8B2E-0B667B0405C0}"/>
    <dgm:cxn modelId="{531231B6-CD52-6E45-99E2-BE2EA5FA2C71}" type="presOf" srcId="{F09F48D9-B861-4897-9CED-682EEA1CA748}" destId="{30EA6AE5-63C1-8C45-A968-759D88B00386}" srcOrd="0" destOrd="0" presId="urn:microsoft.com/office/officeart/2005/8/layout/default"/>
    <dgm:cxn modelId="{7D160EB9-A181-EB41-840F-89BA634EBFF4}" type="presOf" srcId="{9E590629-6636-44D4-BC3E-AE998AD3B180}" destId="{4FC74E27-3EC4-7047-BD69-04E4639F1D16}" srcOrd="0" destOrd="0" presId="urn:microsoft.com/office/officeart/2005/8/layout/default"/>
    <dgm:cxn modelId="{655C2AF0-4459-4241-B156-FD7710C31610}" srcId="{09CBB551-097F-4607-A921-079C65E91FFA}" destId="{D2598D7A-2CEB-4DBB-8896-6CF2A53AF2F4}" srcOrd="1" destOrd="0" parTransId="{6FB5E2B9-1719-497C-A642-FEC9D0500EC4}" sibTransId="{6DDEA9D8-D3B7-41E4-9DE1-512EC0BA44A3}"/>
    <dgm:cxn modelId="{6DB151F7-C120-4F43-AFA1-DA1A61B4EC7C}" srcId="{09CBB551-097F-4607-A921-079C65E91FFA}" destId="{16599719-0B89-42DE-BF83-7EA7D931DEB8}" srcOrd="3" destOrd="0" parTransId="{2A699912-BA58-4365-B3FA-841C4DE5B394}" sibTransId="{8F0F7C2D-7DB6-41B6-9958-00D9BA7011A3}"/>
    <dgm:cxn modelId="{DDE6F216-D284-974E-A8F6-293E9BFB9DC6}" type="presParOf" srcId="{E651DC2F-BDF8-214E-83A1-666AF347095A}" destId="{4FC74E27-3EC4-7047-BD69-04E4639F1D16}" srcOrd="0" destOrd="0" presId="urn:microsoft.com/office/officeart/2005/8/layout/default"/>
    <dgm:cxn modelId="{00B88136-9920-DD43-A6A6-394F7D89787A}" type="presParOf" srcId="{E651DC2F-BDF8-214E-83A1-666AF347095A}" destId="{2B7945EB-F660-D245-9E14-F4751B1C75A1}" srcOrd="1" destOrd="0" presId="urn:microsoft.com/office/officeart/2005/8/layout/default"/>
    <dgm:cxn modelId="{5E31558F-4CA4-E041-A636-E684BF5CDF94}" type="presParOf" srcId="{E651DC2F-BDF8-214E-83A1-666AF347095A}" destId="{F992F4A9-45A8-024E-8D8B-1A0C1382CB84}" srcOrd="2" destOrd="0" presId="urn:microsoft.com/office/officeart/2005/8/layout/default"/>
    <dgm:cxn modelId="{4E52573C-D8CB-DF48-B9FD-335D04AC7DEA}" type="presParOf" srcId="{E651DC2F-BDF8-214E-83A1-666AF347095A}" destId="{0C3980C4-8BD0-C346-9458-C2286568D737}" srcOrd="3" destOrd="0" presId="urn:microsoft.com/office/officeart/2005/8/layout/default"/>
    <dgm:cxn modelId="{94713918-4886-ED47-B766-50DB00E5ADFB}" type="presParOf" srcId="{E651DC2F-BDF8-214E-83A1-666AF347095A}" destId="{7C90BC9B-AFD9-0344-B2B9-FFF5D0546722}" srcOrd="4" destOrd="0" presId="urn:microsoft.com/office/officeart/2005/8/layout/default"/>
    <dgm:cxn modelId="{82FD046D-DAFF-794D-A217-8AD8812898E4}" type="presParOf" srcId="{E651DC2F-BDF8-214E-83A1-666AF347095A}" destId="{3133206B-7D9E-9B4C-B715-756345B22FBC}" srcOrd="5" destOrd="0" presId="urn:microsoft.com/office/officeart/2005/8/layout/default"/>
    <dgm:cxn modelId="{6A03D446-4E39-1545-B098-A4D8FBD894D9}" type="presParOf" srcId="{E651DC2F-BDF8-214E-83A1-666AF347095A}" destId="{9CFCF652-3E82-B94C-99E8-45BFF713FA30}" srcOrd="6" destOrd="0" presId="urn:microsoft.com/office/officeart/2005/8/layout/default"/>
    <dgm:cxn modelId="{32F9682A-55FF-AF48-9886-B119F903D49F}" type="presParOf" srcId="{E651DC2F-BDF8-214E-83A1-666AF347095A}" destId="{01AB0F0C-2B89-9941-BB3E-5C7F52B20296}" srcOrd="7" destOrd="0" presId="urn:microsoft.com/office/officeart/2005/8/layout/default"/>
    <dgm:cxn modelId="{0CEEE7D2-9673-D144-8220-C51678069B54}" type="presParOf" srcId="{E651DC2F-BDF8-214E-83A1-666AF347095A}" destId="{69477D41-EBAF-6448-82CF-2DB542EDA6DA}" srcOrd="8" destOrd="0" presId="urn:microsoft.com/office/officeart/2005/8/layout/default"/>
    <dgm:cxn modelId="{B89BB835-33BA-D041-BF2F-FC0856C82EBE}" type="presParOf" srcId="{E651DC2F-BDF8-214E-83A1-666AF347095A}" destId="{F0428E7E-B975-3849-BA81-791BE450A231}" srcOrd="9" destOrd="0" presId="urn:microsoft.com/office/officeart/2005/8/layout/default"/>
    <dgm:cxn modelId="{3BCA92C9-4E5E-A04C-BDA0-69A764D6F439}" type="presParOf" srcId="{E651DC2F-BDF8-214E-83A1-666AF347095A}" destId="{49C920F7-CFC5-5D48-A0D9-45F33D2B1943}" srcOrd="10" destOrd="0" presId="urn:microsoft.com/office/officeart/2005/8/layout/default"/>
    <dgm:cxn modelId="{A2FD51AC-A6B6-4E46-A7FC-CE975E9F4B5C}" type="presParOf" srcId="{E651DC2F-BDF8-214E-83A1-666AF347095A}" destId="{A94ACAE4-7B16-C444-9C31-997724CC3D6C}" srcOrd="11" destOrd="0" presId="urn:microsoft.com/office/officeart/2005/8/layout/default"/>
    <dgm:cxn modelId="{0DD1EC9C-D540-464A-9889-702FC2522C8D}" type="presParOf" srcId="{E651DC2F-BDF8-214E-83A1-666AF347095A}" destId="{30EA6AE5-63C1-8C45-A968-759D88B00386}" srcOrd="12" destOrd="0" presId="urn:microsoft.com/office/officeart/2005/8/layout/default"/>
    <dgm:cxn modelId="{4033E4DA-7794-E34D-9F5E-87F8783B6AA3}" type="presParOf" srcId="{E651DC2F-BDF8-214E-83A1-666AF347095A}" destId="{BE14DA85-B731-D943-A82E-DCE8C2E07247}" srcOrd="13" destOrd="0" presId="urn:microsoft.com/office/officeart/2005/8/layout/default"/>
    <dgm:cxn modelId="{828BB78C-E534-7E4A-B9C9-3D0EF3C080FB}" type="presParOf" srcId="{E651DC2F-BDF8-214E-83A1-666AF347095A}" destId="{42563561-CB94-8444-A152-82376FD4BDAE}"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1FAB40-AE58-4A9F-B30C-96BD9DE2C61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9FEFDA12-4071-4079-A1F4-8E3870A4B68B}">
      <dgm:prSet/>
      <dgm:spPr/>
      <dgm:t>
        <a:bodyPr/>
        <a:lstStyle/>
        <a:p>
          <a:r>
            <a:rPr lang="en-US" baseline="0"/>
            <a:t>COGNITION</a:t>
          </a:r>
          <a:endParaRPr lang="en-US"/>
        </a:p>
      </dgm:t>
    </dgm:pt>
    <dgm:pt modelId="{A38104C8-B01B-44C7-B29C-0A4143B1BC61}" type="parTrans" cxnId="{7AB1CD98-86FF-4CFA-A7B1-82D47901A4EE}">
      <dgm:prSet/>
      <dgm:spPr/>
      <dgm:t>
        <a:bodyPr/>
        <a:lstStyle/>
        <a:p>
          <a:endParaRPr lang="en-US"/>
        </a:p>
      </dgm:t>
    </dgm:pt>
    <dgm:pt modelId="{D1D098D7-25AD-4074-B3EF-F153AC12D6A2}" type="sibTrans" cxnId="{7AB1CD98-86FF-4CFA-A7B1-82D47901A4EE}">
      <dgm:prSet/>
      <dgm:spPr/>
      <dgm:t>
        <a:bodyPr/>
        <a:lstStyle/>
        <a:p>
          <a:endParaRPr lang="en-US"/>
        </a:p>
      </dgm:t>
    </dgm:pt>
    <dgm:pt modelId="{0C311CD3-76F0-4A3D-8007-E306EF7C8DE9}">
      <dgm:prSet/>
      <dgm:spPr/>
      <dgm:t>
        <a:bodyPr/>
        <a:lstStyle/>
        <a:p>
          <a:r>
            <a:rPr lang="en-US" i="1" baseline="0" dirty="0"/>
            <a:t>Attention</a:t>
          </a:r>
          <a:endParaRPr lang="en-US" dirty="0"/>
        </a:p>
      </dgm:t>
    </dgm:pt>
    <dgm:pt modelId="{1C62A1E9-F3D7-40CA-8D34-9C784734249E}" type="parTrans" cxnId="{2610D3B8-0FE8-4C0A-A731-D41E679E19ED}">
      <dgm:prSet/>
      <dgm:spPr/>
      <dgm:t>
        <a:bodyPr/>
        <a:lstStyle/>
        <a:p>
          <a:endParaRPr lang="en-US"/>
        </a:p>
      </dgm:t>
    </dgm:pt>
    <dgm:pt modelId="{91D14A57-CF49-44AB-87E3-BC197798BB2E}" type="sibTrans" cxnId="{2610D3B8-0FE8-4C0A-A731-D41E679E19ED}">
      <dgm:prSet/>
      <dgm:spPr/>
      <dgm:t>
        <a:bodyPr/>
        <a:lstStyle/>
        <a:p>
          <a:endParaRPr lang="en-US"/>
        </a:p>
      </dgm:t>
    </dgm:pt>
    <dgm:pt modelId="{5038A393-360C-495A-B37C-34A96637E10C}">
      <dgm:prSet/>
      <dgm:spPr/>
      <dgm:t>
        <a:bodyPr/>
        <a:lstStyle/>
        <a:p>
          <a:r>
            <a:rPr lang="en-US" baseline="0"/>
            <a:t>LANGUAGE</a:t>
          </a:r>
          <a:endParaRPr lang="en-US"/>
        </a:p>
      </dgm:t>
    </dgm:pt>
    <dgm:pt modelId="{813C0B65-55C5-49F4-A8CF-604A632B456E}" type="parTrans" cxnId="{4B6976B7-DBE1-4D4E-B94B-3D2B69B4A7AB}">
      <dgm:prSet/>
      <dgm:spPr/>
      <dgm:t>
        <a:bodyPr/>
        <a:lstStyle/>
        <a:p>
          <a:endParaRPr lang="en-US"/>
        </a:p>
      </dgm:t>
    </dgm:pt>
    <dgm:pt modelId="{D581F366-8330-496F-AEDF-F06FEA7A5ECC}" type="sibTrans" cxnId="{4B6976B7-DBE1-4D4E-B94B-3D2B69B4A7AB}">
      <dgm:prSet/>
      <dgm:spPr/>
      <dgm:t>
        <a:bodyPr/>
        <a:lstStyle/>
        <a:p>
          <a:endParaRPr lang="en-US"/>
        </a:p>
      </dgm:t>
    </dgm:pt>
    <dgm:pt modelId="{81F5DCA1-0182-4E67-8BE4-729918F58779}">
      <dgm:prSet/>
      <dgm:spPr/>
      <dgm:t>
        <a:bodyPr/>
        <a:lstStyle/>
        <a:p>
          <a:r>
            <a:rPr lang="en-US" i="1" baseline="0"/>
            <a:t>Verbal/Written</a:t>
          </a:r>
          <a:endParaRPr lang="en-US"/>
        </a:p>
      </dgm:t>
    </dgm:pt>
    <dgm:pt modelId="{0F00EBCD-760E-472E-88E8-53CCFFE5F6FC}" type="parTrans" cxnId="{16A233BD-26B7-4315-95A6-13DBD5E47A79}">
      <dgm:prSet/>
      <dgm:spPr/>
      <dgm:t>
        <a:bodyPr/>
        <a:lstStyle/>
        <a:p>
          <a:endParaRPr lang="en-US"/>
        </a:p>
      </dgm:t>
    </dgm:pt>
    <dgm:pt modelId="{6AAC3AFD-D318-452C-AB00-87DD4EF455F1}" type="sibTrans" cxnId="{16A233BD-26B7-4315-95A6-13DBD5E47A79}">
      <dgm:prSet/>
      <dgm:spPr/>
      <dgm:t>
        <a:bodyPr/>
        <a:lstStyle/>
        <a:p>
          <a:endParaRPr lang="en-US"/>
        </a:p>
      </dgm:t>
    </dgm:pt>
    <dgm:pt modelId="{2A7CA2F3-756F-4E6D-9D8E-A6CC8E531799}">
      <dgm:prSet/>
      <dgm:spPr/>
      <dgm:t>
        <a:bodyPr/>
        <a:lstStyle/>
        <a:p>
          <a:r>
            <a:rPr lang="en-US" i="1" baseline="0"/>
            <a:t>Expressive/Receptive</a:t>
          </a:r>
          <a:endParaRPr lang="en-US"/>
        </a:p>
      </dgm:t>
    </dgm:pt>
    <dgm:pt modelId="{9025DC76-5FBA-4FDD-80F4-250BEF9F9538}" type="parTrans" cxnId="{CD3EDFD9-6F6F-41E8-A8AA-76D11AA3CC59}">
      <dgm:prSet/>
      <dgm:spPr/>
      <dgm:t>
        <a:bodyPr/>
        <a:lstStyle/>
        <a:p>
          <a:endParaRPr lang="en-US"/>
        </a:p>
      </dgm:t>
    </dgm:pt>
    <dgm:pt modelId="{EBC1E5D6-731A-4FF5-9A74-86F7262943B6}" type="sibTrans" cxnId="{CD3EDFD9-6F6F-41E8-A8AA-76D11AA3CC59}">
      <dgm:prSet/>
      <dgm:spPr/>
      <dgm:t>
        <a:bodyPr/>
        <a:lstStyle/>
        <a:p>
          <a:endParaRPr lang="en-US"/>
        </a:p>
      </dgm:t>
    </dgm:pt>
    <dgm:pt modelId="{8091CA15-29BC-4172-B959-1115331FC6E0}">
      <dgm:prSet/>
      <dgm:spPr/>
      <dgm:t>
        <a:bodyPr/>
        <a:lstStyle/>
        <a:p>
          <a:r>
            <a:rPr lang="en-US" i="1" baseline="0"/>
            <a:t>Social communication</a:t>
          </a:r>
          <a:endParaRPr lang="en-US"/>
        </a:p>
      </dgm:t>
    </dgm:pt>
    <dgm:pt modelId="{BFA13C7E-555A-44CB-9CE7-3DF44B6E55E9}" type="parTrans" cxnId="{E77F867D-5A85-4AAE-BC01-68D649E43122}">
      <dgm:prSet/>
      <dgm:spPr/>
      <dgm:t>
        <a:bodyPr/>
        <a:lstStyle/>
        <a:p>
          <a:endParaRPr lang="en-US"/>
        </a:p>
      </dgm:t>
    </dgm:pt>
    <dgm:pt modelId="{F87FA502-608E-4FEF-83F9-EB4C2EC2EDC4}" type="sibTrans" cxnId="{E77F867D-5A85-4AAE-BC01-68D649E43122}">
      <dgm:prSet/>
      <dgm:spPr/>
      <dgm:t>
        <a:bodyPr/>
        <a:lstStyle/>
        <a:p>
          <a:endParaRPr lang="en-US"/>
        </a:p>
      </dgm:t>
    </dgm:pt>
    <dgm:pt modelId="{AE1E105B-FF60-4627-B721-FB05071F33D6}">
      <dgm:prSet/>
      <dgm:spPr/>
      <dgm:t>
        <a:bodyPr/>
        <a:lstStyle/>
        <a:p>
          <a:r>
            <a:rPr lang="en-US" baseline="0"/>
            <a:t>SPEECH</a:t>
          </a:r>
          <a:endParaRPr lang="en-US"/>
        </a:p>
      </dgm:t>
    </dgm:pt>
    <dgm:pt modelId="{0FCBEC18-6592-438C-BE7E-69268786EA54}" type="parTrans" cxnId="{1CE2496A-CFA1-465B-BE1D-50ADBECDF368}">
      <dgm:prSet/>
      <dgm:spPr/>
      <dgm:t>
        <a:bodyPr/>
        <a:lstStyle/>
        <a:p>
          <a:endParaRPr lang="en-US"/>
        </a:p>
      </dgm:t>
    </dgm:pt>
    <dgm:pt modelId="{95626179-7B9F-4D84-86D7-0D45D00C64C7}" type="sibTrans" cxnId="{1CE2496A-CFA1-465B-BE1D-50ADBECDF368}">
      <dgm:prSet/>
      <dgm:spPr/>
      <dgm:t>
        <a:bodyPr/>
        <a:lstStyle/>
        <a:p>
          <a:endParaRPr lang="en-US"/>
        </a:p>
      </dgm:t>
    </dgm:pt>
    <dgm:pt modelId="{760DA56B-8897-414B-8B4D-4DE6FD765B64}">
      <dgm:prSet/>
      <dgm:spPr/>
      <dgm:t>
        <a:bodyPr/>
        <a:lstStyle/>
        <a:p>
          <a:r>
            <a:rPr lang="en-US" i="1" baseline="0"/>
            <a:t>Apraxia</a:t>
          </a:r>
          <a:endParaRPr lang="en-US"/>
        </a:p>
      </dgm:t>
    </dgm:pt>
    <dgm:pt modelId="{68942F8B-0980-4A60-83DD-7440C5CB7C7C}" type="parTrans" cxnId="{CC724C26-8BF6-4708-AC6D-F43D4DC2DB53}">
      <dgm:prSet/>
      <dgm:spPr/>
      <dgm:t>
        <a:bodyPr/>
        <a:lstStyle/>
        <a:p>
          <a:endParaRPr lang="en-US"/>
        </a:p>
      </dgm:t>
    </dgm:pt>
    <dgm:pt modelId="{8C695546-A9EF-46DF-8B38-3D06354D51A5}" type="sibTrans" cxnId="{CC724C26-8BF6-4708-AC6D-F43D4DC2DB53}">
      <dgm:prSet/>
      <dgm:spPr/>
      <dgm:t>
        <a:bodyPr/>
        <a:lstStyle/>
        <a:p>
          <a:endParaRPr lang="en-US"/>
        </a:p>
      </dgm:t>
    </dgm:pt>
    <dgm:pt modelId="{513CB820-088D-4D35-89D4-B4B7BE079CF0}">
      <dgm:prSet/>
      <dgm:spPr/>
      <dgm:t>
        <a:bodyPr/>
        <a:lstStyle/>
        <a:p>
          <a:r>
            <a:rPr lang="en-US" i="1" baseline="0" dirty="0"/>
            <a:t>Dysarthria</a:t>
          </a:r>
          <a:endParaRPr lang="en-US" dirty="0"/>
        </a:p>
      </dgm:t>
    </dgm:pt>
    <dgm:pt modelId="{F186B82A-DEF2-42CB-A3F6-9930F39982A0}" type="parTrans" cxnId="{EC499EB7-7C09-42F3-A6B2-D8C17269D611}">
      <dgm:prSet/>
      <dgm:spPr/>
      <dgm:t>
        <a:bodyPr/>
        <a:lstStyle/>
        <a:p>
          <a:endParaRPr lang="en-US"/>
        </a:p>
      </dgm:t>
    </dgm:pt>
    <dgm:pt modelId="{76E0AD9D-0C4C-4AB6-B135-4FCE8DDF99F2}" type="sibTrans" cxnId="{EC499EB7-7C09-42F3-A6B2-D8C17269D611}">
      <dgm:prSet/>
      <dgm:spPr/>
      <dgm:t>
        <a:bodyPr/>
        <a:lstStyle/>
        <a:p>
          <a:endParaRPr lang="en-US"/>
        </a:p>
      </dgm:t>
    </dgm:pt>
    <dgm:pt modelId="{19E54AA7-4439-4C85-B3B0-6D9F454DFD08}">
      <dgm:prSet/>
      <dgm:spPr/>
      <dgm:t>
        <a:bodyPr/>
        <a:lstStyle/>
        <a:p>
          <a:r>
            <a:rPr lang="en-US" baseline="0"/>
            <a:t>VOICE</a:t>
          </a:r>
          <a:endParaRPr lang="en-US"/>
        </a:p>
      </dgm:t>
    </dgm:pt>
    <dgm:pt modelId="{D9E1F3F4-C082-4B3B-8677-4D51A5E6DD22}" type="parTrans" cxnId="{E1450AEE-47AF-463F-ADD1-D7C6CE21902E}">
      <dgm:prSet/>
      <dgm:spPr/>
      <dgm:t>
        <a:bodyPr/>
        <a:lstStyle/>
        <a:p>
          <a:endParaRPr lang="en-US"/>
        </a:p>
      </dgm:t>
    </dgm:pt>
    <dgm:pt modelId="{1CAA211D-4AF7-4B3B-B296-5DE41C96150B}" type="sibTrans" cxnId="{E1450AEE-47AF-463F-ADD1-D7C6CE21902E}">
      <dgm:prSet/>
      <dgm:spPr/>
      <dgm:t>
        <a:bodyPr/>
        <a:lstStyle/>
        <a:p>
          <a:endParaRPr lang="en-US"/>
        </a:p>
      </dgm:t>
    </dgm:pt>
    <dgm:pt modelId="{2AE45B10-5DE4-4627-9D83-DFD85882BE7A}">
      <dgm:prSet/>
      <dgm:spPr/>
      <dgm:t>
        <a:bodyPr/>
        <a:lstStyle/>
        <a:p>
          <a:r>
            <a:rPr lang="en-US" i="1" baseline="0" dirty="0" err="1"/>
            <a:t>Aphonia</a:t>
          </a:r>
          <a:r>
            <a:rPr lang="en-US" i="1" baseline="0" dirty="0"/>
            <a:t>/Dysphonia</a:t>
          </a:r>
          <a:endParaRPr lang="en-US" dirty="0"/>
        </a:p>
      </dgm:t>
    </dgm:pt>
    <dgm:pt modelId="{AC881507-D58A-4C6B-B550-8C6BBD08595A}" type="parTrans" cxnId="{03357830-CF9A-4278-A880-70FE8D1910DA}">
      <dgm:prSet/>
      <dgm:spPr/>
      <dgm:t>
        <a:bodyPr/>
        <a:lstStyle/>
        <a:p>
          <a:endParaRPr lang="en-US"/>
        </a:p>
      </dgm:t>
    </dgm:pt>
    <dgm:pt modelId="{B764AC8C-9E02-4950-98D4-0A8F45381EBD}" type="sibTrans" cxnId="{03357830-CF9A-4278-A880-70FE8D1910DA}">
      <dgm:prSet/>
      <dgm:spPr/>
      <dgm:t>
        <a:bodyPr/>
        <a:lstStyle/>
        <a:p>
          <a:endParaRPr lang="en-US"/>
        </a:p>
      </dgm:t>
    </dgm:pt>
    <dgm:pt modelId="{DC1419BC-DB7D-4C27-B507-5578014C60DA}">
      <dgm:prSet/>
      <dgm:spPr/>
      <dgm:t>
        <a:bodyPr/>
        <a:lstStyle/>
        <a:p>
          <a:r>
            <a:rPr lang="en-US" baseline="0"/>
            <a:t>DYSPHAGIA</a:t>
          </a:r>
          <a:endParaRPr lang="en-US"/>
        </a:p>
      </dgm:t>
    </dgm:pt>
    <dgm:pt modelId="{4B41818E-876F-4268-98C4-AA4DAC48DFDE}" type="parTrans" cxnId="{18DDE0E9-909A-4026-9382-541AD64C1CBA}">
      <dgm:prSet/>
      <dgm:spPr/>
      <dgm:t>
        <a:bodyPr/>
        <a:lstStyle/>
        <a:p>
          <a:endParaRPr lang="en-US"/>
        </a:p>
      </dgm:t>
    </dgm:pt>
    <dgm:pt modelId="{D3F5870D-DAF6-4D7C-995B-296988971539}" type="sibTrans" cxnId="{18DDE0E9-909A-4026-9382-541AD64C1CBA}">
      <dgm:prSet/>
      <dgm:spPr/>
      <dgm:t>
        <a:bodyPr/>
        <a:lstStyle/>
        <a:p>
          <a:endParaRPr lang="en-US"/>
        </a:p>
      </dgm:t>
    </dgm:pt>
    <dgm:pt modelId="{CA826330-E672-BE4E-9DCD-EC5A126BE9EB}">
      <dgm:prSet/>
      <dgm:spPr/>
      <dgm:t>
        <a:bodyPr/>
        <a:lstStyle/>
        <a:p>
          <a:r>
            <a:rPr lang="en-US" i="1" baseline="0" dirty="0"/>
            <a:t>Executive functions</a:t>
          </a:r>
          <a:endParaRPr lang="en-US" dirty="0"/>
        </a:p>
      </dgm:t>
    </dgm:pt>
    <dgm:pt modelId="{776B6C19-2057-0E45-8B75-B7DB4F469E39}" type="parTrans" cxnId="{6BA83644-3887-CE43-AE47-2261883CA1C5}">
      <dgm:prSet/>
      <dgm:spPr/>
      <dgm:t>
        <a:bodyPr/>
        <a:lstStyle/>
        <a:p>
          <a:endParaRPr lang="en-US"/>
        </a:p>
      </dgm:t>
    </dgm:pt>
    <dgm:pt modelId="{18BB792F-B0E5-DB44-BDFC-242E3A762778}" type="sibTrans" cxnId="{6BA83644-3887-CE43-AE47-2261883CA1C5}">
      <dgm:prSet/>
      <dgm:spPr/>
      <dgm:t>
        <a:bodyPr/>
        <a:lstStyle/>
        <a:p>
          <a:endParaRPr lang="en-US"/>
        </a:p>
      </dgm:t>
    </dgm:pt>
    <dgm:pt modelId="{A39125CA-8DEB-6147-B82B-3D890687771F}">
      <dgm:prSet/>
      <dgm:spPr/>
      <dgm:t>
        <a:bodyPr/>
        <a:lstStyle/>
        <a:p>
          <a:r>
            <a:rPr lang="en-US" i="1" baseline="0" dirty="0"/>
            <a:t>Memory/learning</a:t>
          </a:r>
          <a:endParaRPr lang="en-US" dirty="0"/>
        </a:p>
      </dgm:t>
    </dgm:pt>
    <dgm:pt modelId="{F9F04517-76AD-434A-8BDA-D62ABE827ABC}" type="parTrans" cxnId="{CDB04514-4DB7-C347-91A7-A635ACBC7611}">
      <dgm:prSet/>
      <dgm:spPr/>
      <dgm:t>
        <a:bodyPr/>
        <a:lstStyle/>
        <a:p>
          <a:endParaRPr lang="en-US"/>
        </a:p>
      </dgm:t>
    </dgm:pt>
    <dgm:pt modelId="{09807144-43F9-6B4E-A567-393924D5B9E5}" type="sibTrans" cxnId="{CDB04514-4DB7-C347-91A7-A635ACBC7611}">
      <dgm:prSet/>
      <dgm:spPr/>
      <dgm:t>
        <a:bodyPr/>
        <a:lstStyle/>
        <a:p>
          <a:endParaRPr lang="en-US"/>
        </a:p>
      </dgm:t>
    </dgm:pt>
    <dgm:pt modelId="{4142D5AE-6C30-4741-9CC0-D42337CD1A09}">
      <dgm:prSet/>
      <dgm:spPr/>
      <dgm:t>
        <a:bodyPr/>
        <a:lstStyle/>
        <a:p>
          <a:r>
            <a:rPr lang="en-US" i="1" baseline="0" dirty="0"/>
            <a:t>Information processing</a:t>
          </a:r>
          <a:endParaRPr lang="en-US" dirty="0"/>
        </a:p>
      </dgm:t>
    </dgm:pt>
    <dgm:pt modelId="{617FF97B-3474-9049-AFD0-4AC59DB50084}" type="parTrans" cxnId="{F2281352-1C3B-A147-A926-AD6C39EDA786}">
      <dgm:prSet/>
      <dgm:spPr/>
      <dgm:t>
        <a:bodyPr/>
        <a:lstStyle/>
        <a:p>
          <a:endParaRPr lang="en-US"/>
        </a:p>
      </dgm:t>
    </dgm:pt>
    <dgm:pt modelId="{068346A3-54BC-0A45-89D0-D1648419B84B}" type="sibTrans" cxnId="{F2281352-1C3B-A147-A926-AD6C39EDA786}">
      <dgm:prSet/>
      <dgm:spPr/>
      <dgm:t>
        <a:bodyPr/>
        <a:lstStyle/>
        <a:p>
          <a:endParaRPr lang="en-US"/>
        </a:p>
      </dgm:t>
    </dgm:pt>
    <dgm:pt modelId="{3392CC13-AA3E-4043-B557-5FD61C1BE254}">
      <dgm:prSet/>
      <dgm:spPr/>
      <dgm:t>
        <a:bodyPr/>
        <a:lstStyle/>
        <a:p>
          <a:r>
            <a:rPr lang="en-US" i="1" baseline="0" dirty="0"/>
            <a:t>Metacognition</a:t>
          </a:r>
          <a:endParaRPr lang="en-US" dirty="0"/>
        </a:p>
      </dgm:t>
    </dgm:pt>
    <dgm:pt modelId="{D482FD90-3194-2C41-A31D-CD43C29DF36B}" type="parTrans" cxnId="{7655C59D-4967-A546-8EED-73FF5CDD2BAF}">
      <dgm:prSet/>
      <dgm:spPr/>
      <dgm:t>
        <a:bodyPr/>
        <a:lstStyle/>
        <a:p>
          <a:endParaRPr lang="en-US"/>
        </a:p>
      </dgm:t>
    </dgm:pt>
    <dgm:pt modelId="{42F02E2D-3C36-DA49-840B-C67C439DDDEA}" type="sibTrans" cxnId="{7655C59D-4967-A546-8EED-73FF5CDD2BAF}">
      <dgm:prSet/>
      <dgm:spPr/>
      <dgm:t>
        <a:bodyPr/>
        <a:lstStyle/>
        <a:p>
          <a:endParaRPr lang="en-US"/>
        </a:p>
      </dgm:t>
    </dgm:pt>
    <dgm:pt modelId="{A516874E-1B6E-B34F-B3CA-2BE6F382F5D2}">
      <dgm:prSet/>
      <dgm:spPr/>
      <dgm:t>
        <a:bodyPr/>
        <a:lstStyle/>
        <a:p>
          <a:r>
            <a:rPr lang="en-US" i="1" baseline="0" dirty="0"/>
            <a:t>Orientation</a:t>
          </a:r>
          <a:endParaRPr lang="en-US" dirty="0"/>
        </a:p>
      </dgm:t>
    </dgm:pt>
    <dgm:pt modelId="{D67BEDF4-0613-8042-9561-32C1F5E4A658}" type="parTrans" cxnId="{FAA6CBB4-8D62-B24A-8F95-D43BE60D3194}">
      <dgm:prSet/>
      <dgm:spPr/>
      <dgm:t>
        <a:bodyPr/>
        <a:lstStyle/>
        <a:p>
          <a:endParaRPr lang="en-US"/>
        </a:p>
      </dgm:t>
    </dgm:pt>
    <dgm:pt modelId="{37418C45-618F-E242-9CB9-76C2C4681F4B}" type="sibTrans" cxnId="{FAA6CBB4-8D62-B24A-8F95-D43BE60D3194}">
      <dgm:prSet/>
      <dgm:spPr/>
      <dgm:t>
        <a:bodyPr/>
        <a:lstStyle/>
        <a:p>
          <a:endParaRPr lang="en-US"/>
        </a:p>
      </dgm:t>
    </dgm:pt>
    <dgm:pt modelId="{7621CCF0-D088-6F44-8CD9-9ADD51B828CB}">
      <dgm:prSet/>
      <dgm:spPr/>
      <dgm:t>
        <a:bodyPr/>
        <a:lstStyle/>
        <a:p>
          <a:r>
            <a:rPr lang="en-US" i="1" baseline="0" dirty="0"/>
            <a:t>Spatial cognition  </a:t>
          </a:r>
          <a:endParaRPr lang="en-US" dirty="0"/>
        </a:p>
      </dgm:t>
    </dgm:pt>
    <dgm:pt modelId="{76405E63-AA08-E649-A16B-470F21A30C44}" type="parTrans" cxnId="{DB9078E6-154E-0F41-81F0-016935DE986D}">
      <dgm:prSet/>
      <dgm:spPr/>
      <dgm:t>
        <a:bodyPr/>
        <a:lstStyle/>
        <a:p>
          <a:endParaRPr lang="en-US"/>
        </a:p>
      </dgm:t>
    </dgm:pt>
    <dgm:pt modelId="{C08F068D-5395-2C4D-998A-2DE0574C2B51}" type="sibTrans" cxnId="{DB9078E6-154E-0F41-81F0-016935DE986D}">
      <dgm:prSet/>
      <dgm:spPr/>
      <dgm:t>
        <a:bodyPr/>
        <a:lstStyle/>
        <a:p>
          <a:endParaRPr lang="en-US"/>
        </a:p>
      </dgm:t>
    </dgm:pt>
    <dgm:pt modelId="{DD4EB7F6-CE77-2241-8FF4-5AAF0D2AD969}">
      <dgm:prSet/>
      <dgm:spPr/>
      <dgm:t>
        <a:bodyPr/>
        <a:lstStyle/>
        <a:p>
          <a:r>
            <a:rPr lang="en-US" i="1" baseline="0" dirty="0"/>
            <a:t>Hyper/hypofunction of larynx</a:t>
          </a:r>
          <a:endParaRPr lang="en-US" dirty="0"/>
        </a:p>
      </dgm:t>
    </dgm:pt>
    <dgm:pt modelId="{68ABABED-8101-7045-8261-9790D3684598}" type="parTrans" cxnId="{2C189595-D674-464E-9E9D-25989314FA0E}">
      <dgm:prSet/>
      <dgm:spPr/>
      <dgm:t>
        <a:bodyPr/>
        <a:lstStyle/>
        <a:p>
          <a:endParaRPr lang="en-US"/>
        </a:p>
      </dgm:t>
    </dgm:pt>
    <dgm:pt modelId="{C54F210E-5776-AD4E-9F03-A03D4B8F5964}" type="sibTrans" cxnId="{2C189595-D674-464E-9E9D-25989314FA0E}">
      <dgm:prSet/>
      <dgm:spPr/>
      <dgm:t>
        <a:bodyPr/>
        <a:lstStyle/>
        <a:p>
          <a:endParaRPr lang="en-US"/>
        </a:p>
      </dgm:t>
    </dgm:pt>
    <dgm:pt modelId="{1B8010B6-314C-744F-87C0-7DE1C0712188}">
      <dgm:prSet/>
      <dgm:spPr/>
      <dgm:t>
        <a:bodyPr/>
        <a:lstStyle/>
        <a:p>
          <a:r>
            <a:rPr lang="en-US" i="1" baseline="0" dirty="0"/>
            <a:t> Neurogenic and psychogenic </a:t>
          </a:r>
          <a:r>
            <a:rPr lang="en-US" i="1" baseline="0" dirty="0" err="1"/>
            <a:t>phonotory</a:t>
          </a:r>
          <a:r>
            <a:rPr lang="en-US" i="1" baseline="0" dirty="0"/>
            <a:t> abnormalities</a:t>
          </a:r>
          <a:endParaRPr lang="en-US" dirty="0"/>
        </a:p>
      </dgm:t>
    </dgm:pt>
    <dgm:pt modelId="{FD683C77-C274-524B-8913-F20B69048735}" type="parTrans" cxnId="{A3608B07-5D6F-6A4C-9AE9-2876806DC5AD}">
      <dgm:prSet/>
      <dgm:spPr/>
      <dgm:t>
        <a:bodyPr/>
        <a:lstStyle/>
        <a:p>
          <a:endParaRPr lang="en-US"/>
        </a:p>
      </dgm:t>
    </dgm:pt>
    <dgm:pt modelId="{8D813EC4-A78C-B246-ABA3-A126E513F700}" type="sibTrans" cxnId="{A3608B07-5D6F-6A4C-9AE9-2876806DC5AD}">
      <dgm:prSet/>
      <dgm:spPr/>
      <dgm:t>
        <a:bodyPr/>
        <a:lstStyle/>
        <a:p>
          <a:endParaRPr lang="en-US"/>
        </a:p>
      </dgm:t>
    </dgm:pt>
    <dgm:pt modelId="{AA2ABE88-745C-7A49-90E6-BAC69D5203F6}">
      <dgm:prSet/>
      <dgm:spPr/>
      <dgm:t>
        <a:bodyPr/>
        <a:lstStyle/>
        <a:p>
          <a:r>
            <a:rPr lang="en-US" i="1" baseline="0" dirty="0"/>
            <a:t>Higher risk of aspiration</a:t>
          </a:r>
          <a:endParaRPr lang="en-US" dirty="0"/>
        </a:p>
      </dgm:t>
    </dgm:pt>
    <dgm:pt modelId="{A08437F0-72C7-504F-9DA5-FDE9F0B42BA8}" type="parTrans" cxnId="{0A59E002-2E59-234B-B32A-B753F5FADA0D}">
      <dgm:prSet/>
      <dgm:spPr/>
      <dgm:t>
        <a:bodyPr/>
        <a:lstStyle/>
        <a:p>
          <a:endParaRPr lang="en-US"/>
        </a:p>
      </dgm:t>
    </dgm:pt>
    <dgm:pt modelId="{B1C2C28E-EAA5-004A-BBF2-5DBF35902DA6}" type="sibTrans" cxnId="{0A59E002-2E59-234B-B32A-B753F5FADA0D}">
      <dgm:prSet/>
      <dgm:spPr/>
      <dgm:t>
        <a:bodyPr/>
        <a:lstStyle/>
        <a:p>
          <a:endParaRPr lang="en-US"/>
        </a:p>
      </dgm:t>
    </dgm:pt>
    <dgm:pt modelId="{E1CD063F-E8F6-C149-8997-723948883D1B}">
      <dgm:prSet/>
      <dgm:spPr/>
      <dgm:t>
        <a:bodyPr/>
        <a:lstStyle/>
        <a:p>
          <a:r>
            <a:rPr lang="en-US" dirty="0"/>
            <a:t>Oropharyngeal deficits</a:t>
          </a:r>
        </a:p>
      </dgm:t>
    </dgm:pt>
    <dgm:pt modelId="{9F75ECAC-7FAD-174B-95D4-E7193AB99225}" type="parTrans" cxnId="{8005F76D-978A-EC4A-BACB-73DA84EEC9D7}">
      <dgm:prSet/>
      <dgm:spPr/>
      <dgm:t>
        <a:bodyPr/>
        <a:lstStyle/>
        <a:p>
          <a:endParaRPr lang="en-US"/>
        </a:p>
      </dgm:t>
    </dgm:pt>
    <dgm:pt modelId="{21DA397F-D880-7942-99E1-743A1B1F9A8C}" type="sibTrans" cxnId="{8005F76D-978A-EC4A-BACB-73DA84EEC9D7}">
      <dgm:prSet/>
      <dgm:spPr/>
      <dgm:t>
        <a:bodyPr/>
        <a:lstStyle/>
        <a:p>
          <a:endParaRPr lang="en-US"/>
        </a:p>
      </dgm:t>
    </dgm:pt>
    <dgm:pt modelId="{FE53C44B-F2BD-DF49-BD87-BED02F95EE5D}">
      <dgm:prSet/>
      <dgm:spPr/>
      <dgm:t>
        <a:bodyPr/>
        <a:lstStyle/>
        <a:p>
          <a:r>
            <a:rPr lang="en-US" dirty="0"/>
            <a:t>Cognitive deficits</a:t>
          </a:r>
        </a:p>
      </dgm:t>
    </dgm:pt>
    <dgm:pt modelId="{812A2821-FAA2-1F4D-ACA1-CDEEF6ED9A0A}" type="parTrans" cxnId="{2D09C003-EC55-0A45-96C6-CA6A7D2DE8CB}">
      <dgm:prSet/>
      <dgm:spPr/>
      <dgm:t>
        <a:bodyPr/>
        <a:lstStyle/>
        <a:p>
          <a:endParaRPr lang="en-US"/>
        </a:p>
      </dgm:t>
    </dgm:pt>
    <dgm:pt modelId="{C28AF677-E01F-4044-B7CF-A371D84F354A}" type="sibTrans" cxnId="{2D09C003-EC55-0A45-96C6-CA6A7D2DE8CB}">
      <dgm:prSet/>
      <dgm:spPr/>
      <dgm:t>
        <a:bodyPr/>
        <a:lstStyle/>
        <a:p>
          <a:endParaRPr lang="en-US"/>
        </a:p>
      </dgm:t>
    </dgm:pt>
    <dgm:pt modelId="{8D16D186-973C-FB4C-A7CA-95B0FCF2FE57}" type="pres">
      <dgm:prSet presAssocID="{4A1FAB40-AE58-4A9F-B30C-96BD9DE2C611}" presName="Name0" presStyleCnt="0">
        <dgm:presLayoutVars>
          <dgm:dir/>
          <dgm:animLvl val="lvl"/>
          <dgm:resizeHandles val="exact"/>
        </dgm:presLayoutVars>
      </dgm:prSet>
      <dgm:spPr/>
    </dgm:pt>
    <dgm:pt modelId="{DEEBF4D0-AB70-1F46-B205-27043422D732}" type="pres">
      <dgm:prSet presAssocID="{9FEFDA12-4071-4079-A1F4-8E3870A4B68B}" presName="composite" presStyleCnt="0"/>
      <dgm:spPr/>
    </dgm:pt>
    <dgm:pt modelId="{B96EECD0-54E7-BE47-B9E9-58215E58B0F4}" type="pres">
      <dgm:prSet presAssocID="{9FEFDA12-4071-4079-A1F4-8E3870A4B68B}" presName="parTx" presStyleLbl="alignNode1" presStyleIdx="0" presStyleCnt="5">
        <dgm:presLayoutVars>
          <dgm:chMax val="0"/>
          <dgm:chPref val="0"/>
          <dgm:bulletEnabled val="1"/>
        </dgm:presLayoutVars>
      </dgm:prSet>
      <dgm:spPr/>
    </dgm:pt>
    <dgm:pt modelId="{076B9B17-F44B-9843-AA3C-F1E1C3F94592}" type="pres">
      <dgm:prSet presAssocID="{9FEFDA12-4071-4079-A1F4-8E3870A4B68B}" presName="desTx" presStyleLbl="alignAccFollowNode1" presStyleIdx="0" presStyleCnt="5">
        <dgm:presLayoutVars>
          <dgm:bulletEnabled val="1"/>
        </dgm:presLayoutVars>
      </dgm:prSet>
      <dgm:spPr/>
    </dgm:pt>
    <dgm:pt modelId="{C23422B3-FD2A-5749-9259-0F57DDEF3C64}" type="pres">
      <dgm:prSet presAssocID="{D1D098D7-25AD-4074-B3EF-F153AC12D6A2}" presName="space" presStyleCnt="0"/>
      <dgm:spPr/>
    </dgm:pt>
    <dgm:pt modelId="{25189B8B-AF8F-9344-B22F-401F50C24B64}" type="pres">
      <dgm:prSet presAssocID="{5038A393-360C-495A-B37C-34A96637E10C}" presName="composite" presStyleCnt="0"/>
      <dgm:spPr/>
    </dgm:pt>
    <dgm:pt modelId="{05896A52-4771-B844-8F63-B5673D4EE8FC}" type="pres">
      <dgm:prSet presAssocID="{5038A393-360C-495A-B37C-34A96637E10C}" presName="parTx" presStyleLbl="alignNode1" presStyleIdx="1" presStyleCnt="5">
        <dgm:presLayoutVars>
          <dgm:chMax val="0"/>
          <dgm:chPref val="0"/>
          <dgm:bulletEnabled val="1"/>
        </dgm:presLayoutVars>
      </dgm:prSet>
      <dgm:spPr/>
    </dgm:pt>
    <dgm:pt modelId="{FF9C5525-6133-A64F-BDFD-39F789E2CC14}" type="pres">
      <dgm:prSet presAssocID="{5038A393-360C-495A-B37C-34A96637E10C}" presName="desTx" presStyleLbl="alignAccFollowNode1" presStyleIdx="1" presStyleCnt="5">
        <dgm:presLayoutVars>
          <dgm:bulletEnabled val="1"/>
        </dgm:presLayoutVars>
      </dgm:prSet>
      <dgm:spPr/>
    </dgm:pt>
    <dgm:pt modelId="{E78DB1D9-D79E-BE40-AA4D-2622921631F4}" type="pres">
      <dgm:prSet presAssocID="{D581F366-8330-496F-AEDF-F06FEA7A5ECC}" presName="space" presStyleCnt="0"/>
      <dgm:spPr/>
    </dgm:pt>
    <dgm:pt modelId="{D54529A2-1E17-7D42-8526-476CD386E8CB}" type="pres">
      <dgm:prSet presAssocID="{AE1E105B-FF60-4627-B721-FB05071F33D6}" presName="composite" presStyleCnt="0"/>
      <dgm:spPr/>
    </dgm:pt>
    <dgm:pt modelId="{6C7C04DD-F408-344C-99E3-20E8DD413F85}" type="pres">
      <dgm:prSet presAssocID="{AE1E105B-FF60-4627-B721-FB05071F33D6}" presName="parTx" presStyleLbl="alignNode1" presStyleIdx="2" presStyleCnt="5">
        <dgm:presLayoutVars>
          <dgm:chMax val="0"/>
          <dgm:chPref val="0"/>
          <dgm:bulletEnabled val="1"/>
        </dgm:presLayoutVars>
      </dgm:prSet>
      <dgm:spPr/>
    </dgm:pt>
    <dgm:pt modelId="{B83EF456-833E-C446-A261-A7D3EBA26CE8}" type="pres">
      <dgm:prSet presAssocID="{AE1E105B-FF60-4627-B721-FB05071F33D6}" presName="desTx" presStyleLbl="alignAccFollowNode1" presStyleIdx="2" presStyleCnt="5">
        <dgm:presLayoutVars>
          <dgm:bulletEnabled val="1"/>
        </dgm:presLayoutVars>
      </dgm:prSet>
      <dgm:spPr/>
    </dgm:pt>
    <dgm:pt modelId="{ED9727E3-4BCD-F44C-A8A7-F1D15D904C13}" type="pres">
      <dgm:prSet presAssocID="{95626179-7B9F-4D84-86D7-0D45D00C64C7}" presName="space" presStyleCnt="0"/>
      <dgm:spPr/>
    </dgm:pt>
    <dgm:pt modelId="{1A0E3712-E007-7348-B798-C6E4E58C4319}" type="pres">
      <dgm:prSet presAssocID="{19E54AA7-4439-4C85-B3B0-6D9F454DFD08}" presName="composite" presStyleCnt="0"/>
      <dgm:spPr/>
    </dgm:pt>
    <dgm:pt modelId="{C4D62337-1ED1-8F4F-BE5F-1209B5213714}" type="pres">
      <dgm:prSet presAssocID="{19E54AA7-4439-4C85-B3B0-6D9F454DFD08}" presName="parTx" presStyleLbl="alignNode1" presStyleIdx="3" presStyleCnt="5">
        <dgm:presLayoutVars>
          <dgm:chMax val="0"/>
          <dgm:chPref val="0"/>
          <dgm:bulletEnabled val="1"/>
        </dgm:presLayoutVars>
      </dgm:prSet>
      <dgm:spPr/>
    </dgm:pt>
    <dgm:pt modelId="{58E2FEE9-6C72-024F-8269-39CE724B4F46}" type="pres">
      <dgm:prSet presAssocID="{19E54AA7-4439-4C85-B3B0-6D9F454DFD08}" presName="desTx" presStyleLbl="alignAccFollowNode1" presStyleIdx="3" presStyleCnt="5">
        <dgm:presLayoutVars>
          <dgm:bulletEnabled val="1"/>
        </dgm:presLayoutVars>
      </dgm:prSet>
      <dgm:spPr/>
    </dgm:pt>
    <dgm:pt modelId="{34CCF714-CB8C-1B40-AAB4-D8CEE0CD6C29}" type="pres">
      <dgm:prSet presAssocID="{1CAA211D-4AF7-4B3B-B296-5DE41C96150B}" presName="space" presStyleCnt="0"/>
      <dgm:spPr/>
    </dgm:pt>
    <dgm:pt modelId="{9ED9E146-EC5B-8F4A-9B37-BD6EDC729A57}" type="pres">
      <dgm:prSet presAssocID="{DC1419BC-DB7D-4C27-B507-5578014C60DA}" presName="composite" presStyleCnt="0"/>
      <dgm:spPr/>
    </dgm:pt>
    <dgm:pt modelId="{A2BDACE1-6F09-2A4B-B216-88F4E98D1CD4}" type="pres">
      <dgm:prSet presAssocID="{DC1419BC-DB7D-4C27-B507-5578014C60DA}" presName="parTx" presStyleLbl="alignNode1" presStyleIdx="4" presStyleCnt="5">
        <dgm:presLayoutVars>
          <dgm:chMax val="0"/>
          <dgm:chPref val="0"/>
          <dgm:bulletEnabled val="1"/>
        </dgm:presLayoutVars>
      </dgm:prSet>
      <dgm:spPr/>
    </dgm:pt>
    <dgm:pt modelId="{2A750D92-648F-2445-A730-C3A6F4C64E8F}" type="pres">
      <dgm:prSet presAssocID="{DC1419BC-DB7D-4C27-B507-5578014C60DA}" presName="desTx" presStyleLbl="alignAccFollowNode1" presStyleIdx="4" presStyleCnt="5">
        <dgm:presLayoutVars>
          <dgm:bulletEnabled val="1"/>
        </dgm:presLayoutVars>
      </dgm:prSet>
      <dgm:spPr/>
    </dgm:pt>
  </dgm:ptLst>
  <dgm:cxnLst>
    <dgm:cxn modelId="{0A59E002-2E59-234B-B32A-B753F5FADA0D}" srcId="{DC1419BC-DB7D-4C27-B507-5578014C60DA}" destId="{AA2ABE88-745C-7A49-90E6-BAC69D5203F6}" srcOrd="0" destOrd="0" parTransId="{A08437F0-72C7-504F-9DA5-FDE9F0B42BA8}" sibTransId="{B1C2C28E-EAA5-004A-BBF2-5DBF35902DA6}"/>
    <dgm:cxn modelId="{2D09C003-EC55-0A45-96C6-CA6A7D2DE8CB}" srcId="{AA2ABE88-745C-7A49-90E6-BAC69D5203F6}" destId="{FE53C44B-F2BD-DF49-BD87-BED02F95EE5D}" srcOrd="1" destOrd="0" parTransId="{812A2821-FAA2-1F4D-ACA1-CDEEF6ED9A0A}" sibTransId="{C28AF677-E01F-4044-B7CF-A371D84F354A}"/>
    <dgm:cxn modelId="{FBFA4606-BFAE-E344-922A-6AB35E42BE39}" type="presOf" srcId="{AA2ABE88-745C-7A49-90E6-BAC69D5203F6}" destId="{2A750D92-648F-2445-A730-C3A6F4C64E8F}" srcOrd="0" destOrd="0" presId="urn:microsoft.com/office/officeart/2005/8/layout/hList1"/>
    <dgm:cxn modelId="{A3608B07-5D6F-6A4C-9AE9-2876806DC5AD}" srcId="{19E54AA7-4439-4C85-B3B0-6D9F454DFD08}" destId="{1B8010B6-314C-744F-87C0-7DE1C0712188}" srcOrd="2" destOrd="0" parTransId="{FD683C77-C274-524B-8913-F20B69048735}" sibTransId="{8D813EC4-A78C-B246-ABA3-A126E513F700}"/>
    <dgm:cxn modelId="{2A7CE20A-1116-3A40-BD06-982ADDAE0CD2}" type="presOf" srcId="{DD4EB7F6-CE77-2241-8FF4-5AAF0D2AD969}" destId="{58E2FEE9-6C72-024F-8269-39CE724B4F46}" srcOrd="0" destOrd="1" presId="urn:microsoft.com/office/officeart/2005/8/layout/hList1"/>
    <dgm:cxn modelId="{5D961214-C2BA-BC47-BBFD-E62327C5D5ED}" type="presOf" srcId="{DC1419BC-DB7D-4C27-B507-5578014C60DA}" destId="{A2BDACE1-6F09-2A4B-B216-88F4E98D1CD4}" srcOrd="0" destOrd="0" presId="urn:microsoft.com/office/officeart/2005/8/layout/hList1"/>
    <dgm:cxn modelId="{CDB04514-4DB7-C347-91A7-A635ACBC7611}" srcId="{9FEFDA12-4071-4079-A1F4-8E3870A4B68B}" destId="{A39125CA-8DEB-6147-B82B-3D890687771F}" srcOrd="2" destOrd="0" parTransId="{F9F04517-76AD-434A-8BDA-D62ABE827ABC}" sibTransId="{09807144-43F9-6B4E-A567-393924D5B9E5}"/>
    <dgm:cxn modelId="{CA883016-EC16-824A-A97F-FDE6C84F4C93}" type="presOf" srcId="{4142D5AE-6C30-4741-9CC0-D42337CD1A09}" destId="{076B9B17-F44B-9843-AA3C-F1E1C3F94592}" srcOrd="0" destOrd="3" presId="urn:microsoft.com/office/officeart/2005/8/layout/hList1"/>
    <dgm:cxn modelId="{DAA33417-3933-9F45-9E14-C0D5FB3862B0}" type="presOf" srcId="{8091CA15-29BC-4172-B959-1115331FC6E0}" destId="{FF9C5525-6133-A64F-BDFD-39F789E2CC14}" srcOrd="0" destOrd="2" presId="urn:microsoft.com/office/officeart/2005/8/layout/hList1"/>
    <dgm:cxn modelId="{A4352D24-B097-6340-A2CA-C26C1146105D}" type="presOf" srcId="{19E54AA7-4439-4C85-B3B0-6D9F454DFD08}" destId="{C4D62337-1ED1-8F4F-BE5F-1209B5213714}" srcOrd="0" destOrd="0" presId="urn:microsoft.com/office/officeart/2005/8/layout/hList1"/>
    <dgm:cxn modelId="{CC724C26-8BF6-4708-AC6D-F43D4DC2DB53}" srcId="{AE1E105B-FF60-4627-B721-FB05071F33D6}" destId="{760DA56B-8897-414B-8B4D-4DE6FD765B64}" srcOrd="0" destOrd="0" parTransId="{68942F8B-0980-4A60-83DD-7440C5CB7C7C}" sibTransId="{8C695546-A9EF-46DF-8B38-3D06354D51A5}"/>
    <dgm:cxn modelId="{03357830-CF9A-4278-A880-70FE8D1910DA}" srcId="{19E54AA7-4439-4C85-B3B0-6D9F454DFD08}" destId="{2AE45B10-5DE4-4627-9D83-DFD85882BE7A}" srcOrd="0" destOrd="0" parTransId="{AC881507-D58A-4C6B-B550-8C6BBD08595A}" sibTransId="{B764AC8C-9E02-4950-98D4-0A8F45381EBD}"/>
    <dgm:cxn modelId="{B376833D-4CA6-F149-9587-06763BF2E0F6}" type="presOf" srcId="{2A7CA2F3-756F-4E6D-9D8E-A6CC8E531799}" destId="{FF9C5525-6133-A64F-BDFD-39F789E2CC14}" srcOrd="0" destOrd="1" presId="urn:microsoft.com/office/officeart/2005/8/layout/hList1"/>
    <dgm:cxn modelId="{6BA83644-3887-CE43-AE47-2261883CA1C5}" srcId="{9FEFDA12-4071-4079-A1F4-8E3870A4B68B}" destId="{CA826330-E672-BE4E-9DCD-EC5A126BE9EB}" srcOrd="1" destOrd="0" parTransId="{776B6C19-2057-0E45-8B75-B7DB4F469E39}" sibTransId="{18BB792F-B0E5-DB44-BDFC-242E3A762778}"/>
    <dgm:cxn modelId="{E740FA44-81CE-0B4E-B0B3-D884C7E4C870}" type="presOf" srcId="{81F5DCA1-0182-4E67-8BE4-729918F58779}" destId="{FF9C5525-6133-A64F-BDFD-39F789E2CC14}" srcOrd="0" destOrd="0" presId="urn:microsoft.com/office/officeart/2005/8/layout/hList1"/>
    <dgm:cxn modelId="{1CE2496A-CFA1-465B-BE1D-50ADBECDF368}" srcId="{4A1FAB40-AE58-4A9F-B30C-96BD9DE2C611}" destId="{AE1E105B-FF60-4627-B721-FB05071F33D6}" srcOrd="2" destOrd="0" parTransId="{0FCBEC18-6592-438C-BE7E-69268786EA54}" sibTransId="{95626179-7B9F-4D84-86D7-0D45D00C64C7}"/>
    <dgm:cxn modelId="{8005F76D-978A-EC4A-BACB-73DA84EEC9D7}" srcId="{AA2ABE88-745C-7A49-90E6-BAC69D5203F6}" destId="{E1CD063F-E8F6-C149-8997-723948883D1B}" srcOrd="0" destOrd="0" parTransId="{9F75ECAC-7FAD-174B-95D4-E7193AB99225}" sibTransId="{21DA397F-D880-7942-99E1-743A1B1F9A8C}"/>
    <dgm:cxn modelId="{1B4D336F-B22D-9546-BBB5-99286BEDF5CD}" type="presOf" srcId="{3392CC13-AA3E-4043-B557-5FD61C1BE254}" destId="{076B9B17-F44B-9843-AA3C-F1E1C3F94592}" srcOrd="0" destOrd="4" presId="urn:microsoft.com/office/officeart/2005/8/layout/hList1"/>
    <dgm:cxn modelId="{F2281352-1C3B-A147-A926-AD6C39EDA786}" srcId="{9FEFDA12-4071-4079-A1F4-8E3870A4B68B}" destId="{4142D5AE-6C30-4741-9CC0-D42337CD1A09}" srcOrd="3" destOrd="0" parTransId="{617FF97B-3474-9049-AFD0-4AC59DB50084}" sibTransId="{068346A3-54BC-0A45-89D0-D1648419B84B}"/>
    <dgm:cxn modelId="{E6C3A877-E7D0-D844-9EC6-2313EA46A439}" type="presOf" srcId="{AE1E105B-FF60-4627-B721-FB05071F33D6}" destId="{6C7C04DD-F408-344C-99E3-20E8DD413F85}" srcOrd="0" destOrd="0" presId="urn:microsoft.com/office/officeart/2005/8/layout/hList1"/>
    <dgm:cxn modelId="{652CD559-31DB-8A44-B464-DAE11492AE48}" type="presOf" srcId="{9FEFDA12-4071-4079-A1F4-8E3870A4B68B}" destId="{B96EECD0-54E7-BE47-B9E9-58215E58B0F4}" srcOrd="0" destOrd="0" presId="urn:microsoft.com/office/officeart/2005/8/layout/hList1"/>
    <dgm:cxn modelId="{E77F867D-5A85-4AAE-BC01-68D649E43122}" srcId="{5038A393-360C-495A-B37C-34A96637E10C}" destId="{8091CA15-29BC-4172-B959-1115331FC6E0}" srcOrd="2" destOrd="0" parTransId="{BFA13C7E-555A-44CB-9CE7-3DF44B6E55E9}" sibTransId="{F87FA502-608E-4FEF-83F9-EB4C2EC2EDC4}"/>
    <dgm:cxn modelId="{E65EF685-ABF7-FE43-A634-34A9189EEAFD}" type="presOf" srcId="{CA826330-E672-BE4E-9DCD-EC5A126BE9EB}" destId="{076B9B17-F44B-9843-AA3C-F1E1C3F94592}" srcOrd="0" destOrd="1" presId="urn:microsoft.com/office/officeart/2005/8/layout/hList1"/>
    <dgm:cxn modelId="{99FB4E8C-5644-6649-93A9-8322DCED879A}" type="presOf" srcId="{513CB820-088D-4D35-89D4-B4B7BE079CF0}" destId="{B83EF456-833E-C446-A261-A7D3EBA26CE8}" srcOrd="0" destOrd="1" presId="urn:microsoft.com/office/officeart/2005/8/layout/hList1"/>
    <dgm:cxn modelId="{B2E9848E-CA15-F447-998C-0A5CB49B624E}" type="presOf" srcId="{A39125CA-8DEB-6147-B82B-3D890687771F}" destId="{076B9B17-F44B-9843-AA3C-F1E1C3F94592}" srcOrd="0" destOrd="2" presId="urn:microsoft.com/office/officeart/2005/8/layout/hList1"/>
    <dgm:cxn modelId="{2C189595-D674-464E-9E9D-25989314FA0E}" srcId="{19E54AA7-4439-4C85-B3B0-6D9F454DFD08}" destId="{DD4EB7F6-CE77-2241-8FF4-5AAF0D2AD969}" srcOrd="1" destOrd="0" parTransId="{68ABABED-8101-7045-8261-9790D3684598}" sibTransId="{C54F210E-5776-AD4E-9F03-A03D4B8F5964}"/>
    <dgm:cxn modelId="{7AB1CD98-86FF-4CFA-A7B1-82D47901A4EE}" srcId="{4A1FAB40-AE58-4A9F-B30C-96BD9DE2C611}" destId="{9FEFDA12-4071-4079-A1F4-8E3870A4B68B}" srcOrd="0" destOrd="0" parTransId="{A38104C8-B01B-44C7-B29C-0A4143B1BC61}" sibTransId="{D1D098D7-25AD-4074-B3EF-F153AC12D6A2}"/>
    <dgm:cxn modelId="{FEC3309D-7030-F94D-B1E3-352BC8A19279}" type="presOf" srcId="{4A1FAB40-AE58-4A9F-B30C-96BD9DE2C611}" destId="{8D16D186-973C-FB4C-A7CA-95B0FCF2FE57}" srcOrd="0" destOrd="0" presId="urn:microsoft.com/office/officeart/2005/8/layout/hList1"/>
    <dgm:cxn modelId="{7655C59D-4967-A546-8EED-73FF5CDD2BAF}" srcId="{9FEFDA12-4071-4079-A1F4-8E3870A4B68B}" destId="{3392CC13-AA3E-4043-B557-5FD61C1BE254}" srcOrd="4" destOrd="0" parTransId="{D482FD90-3194-2C41-A31D-CD43C29DF36B}" sibTransId="{42F02E2D-3C36-DA49-840B-C67C439DDDEA}"/>
    <dgm:cxn modelId="{4864E7AE-9853-A14F-B9E9-315CC2A038DB}" type="presOf" srcId="{2AE45B10-5DE4-4627-9D83-DFD85882BE7A}" destId="{58E2FEE9-6C72-024F-8269-39CE724B4F46}" srcOrd="0" destOrd="0" presId="urn:microsoft.com/office/officeart/2005/8/layout/hList1"/>
    <dgm:cxn modelId="{99A8B6B4-D1E7-5546-897A-8CD68ACA5D9E}" type="presOf" srcId="{1B8010B6-314C-744F-87C0-7DE1C0712188}" destId="{58E2FEE9-6C72-024F-8269-39CE724B4F46}" srcOrd="0" destOrd="2" presId="urn:microsoft.com/office/officeart/2005/8/layout/hList1"/>
    <dgm:cxn modelId="{FAA6CBB4-8D62-B24A-8F95-D43BE60D3194}" srcId="{9FEFDA12-4071-4079-A1F4-8E3870A4B68B}" destId="{A516874E-1B6E-B34F-B3CA-2BE6F382F5D2}" srcOrd="5" destOrd="0" parTransId="{D67BEDF4-0613-8042-9561-32C1F5E4A658}" sibTransId="{37418C45-618F-E242-9CB9-76C2C4681F4B}"/>
    <dgm:cxn modelId="{4B6976B7-DBE1-4D4E-B94B-3D2B69B4A7AB}" srcId="{4A1FAB40-AE58-4A9F-B30C-96BD9DE2C611}" destId="{5038A393-360C-495A-B37C-34A96637E10C}" srcOrd="1" destOrd="0" parTransId="{813C0B65-55C5-49F4-A8CF-604A632B456E}" sibTransId="{D581F366-8330-496F-AEDF-F06FEA7A5ECC}"/>
    <dgm:cxn modelId="{EC499EB7-7C09-42F3-A6B2-D8C17269D611}" srcId="{AE1E105B-FF60-4627-B721-FB05071F33D6}" destId="{513CB820-088D-4D35-89D4-B4B7BE079CF0}" srcOrd="1" destOrd="0" parTransId="{F186B82A-DEF2-42CB-A3F6-9930F39982A0}" sibTransId="{76E0AD9D-0C4C-4AB6-B135-4FCE8DDF99F2}"/>
    <dgm:cxn modelId="{59F866B8-6122-6743-9143-D74AE24EFB3F}" type="presOf" srcId="{E1CD063F-E8F6-C149-8997-723948883D1B}" destId="{2A750D92-648F-2445-A730-C3A6F4C64E8F}" srcOrd="0" destOrd="1" presId="urn:microsoft.com/office/officeart/2005/8/layout/hList1"/>
    <dgm:cxn modelId="{2610D3B8-0FE8-4C0A-A731-D41E679E19ED}" srcId="{9FEFDA12-4071-4079-A1F4-8E3870A4B68B}" destId="{0C311CD3-76F0-4A3D-8007-E306EF7C8DE9}" srcOrd="0" destOrd="0" parTransId="{1C62A1E9-F3D7-40CA-8D34-9C784734249E}" sibTransId="{91D14A57-CF49-44AB-87E3-BC197798BB2E}"/>
    <dgm:cxn modelId="{16A233BD-26B7-4315-95A6-13DBD5E47A79}" srcId="{5038A393-360C-495A-B37C-34A96637E10C}" destId="{81F5DCA1-0182-4E67-8BE4-729918F58779}" srcOrd="0" destOrd="0" parTransId="{0F00EBCD-760E-472E-88E8-53CCFFE5F6FC}" sibTransId="{6AAC3AFD-D318-452C-AB00-87DD4EF455F1}"/>
    <dgm:cxn modelId="{8ECAA2C9-3530-1449-B522-18EC507D3AAA}" type="presOf" srcId="{0C311CD3-76F0-4A3D-8007-E306EF7C8DE9}" destId="{076B9B17-F44B-9843-AA3C-F1E1C3F94592}" srcOrd="0" destOrd="0" presId="urn:microsoft.com/office/officeart/2005/8/layout/hList1"/>
    <dgm:cxn modelId="{39FEBCCD-B136-D04F-816F-DCF9EB26DC5E}" type="presOf" srcId="{7621CCF0-D088-6F44-8CD9-9ADD51B828CB}" destId="{076B9B17-F44B-9843-AA3C-F1E1C3F94592}" srcOrd="0" destOrd="6" presId="urn:microsoft.com/office/officeart/2005/8/layout/hList1"/>
    <dgm:cxn modelId="{CD3EDFD9-6F6F-41E8-A8AA-76D11AA3CC59}" srcId="{5038A393-360C-495A-B37C-34A96637E10C}" destId="{2A7CA2F3-756F-4E6D-9D8E-A6CC8E531799}" srcOrd="1" destOrd="0" parTransId="{9025DC76-5FBA-4FDD-80F4-250BEF9F9538}" sibTransId="{EBC1E5D6-731A-4FF5-9A74-86F7262943B6}"/>
    <dgm:cxn modelId="{EC8A9BDC-06A1-FE4C-A110-57A1E5268A64}" type="presOf" srcId="{760DA56B-8897-414B-8B4D-4DE6FD765B64}" destId="{B83EF456-833E-C446-A261-A7D3EBA26CE8}" srcOrd="0" destOrd="0" presId="urn:microsoft.com/office/officeart/2005/8/layout/hList1"/>
    <dgm:cxn modelId="{F2A624E3-C473-A74F-9567-C3FD9EF3ED6F}" type="presOf" srcId="{FE53C44B-F2BD-DF49-BD87-BED02F95EE5D}" destId="{2A750D92-648F-2445-A730-C3A6F4C64E8F}" srcOrd="0" destOrd="2" presId="urn:microsoft.com/office/officeart/2005/8/layout/hList1"/>
    <dgm:cxn modelId="{DB9078E6-154E-0F41-81F0-016935DE986D}" srcId="{9FEFDA12-4071-4079-A1F4-8E3870A4B68B}" destId="{7621CCF0-D088-6F44-8CD9-9ADD51B828CB}" srcOrd="6" destOrd="0" parTransId="{76405E63-AA08-E649-A16B-470F21A30C44}" sibTransId="{C08F068D-5395-2C4D-998A-2DE0574C2B51}"/>
    <dgm:cxn modelId="{18DDE0E9-909A-4026-9382-541AD64C1CBA}" srcId="{4A1FAB40-AE58-4A9F-B30C-96BD9DE2C611}" destId="{DC1419BC-DB7D-4C27-B507-5578014C60DA}" srcOrd="4" destOrd="0" parTransId="{4B41818E-876F-4268-98C4-AA4DAC48DFDE}" sibTransId="{D3F5870D-DAF6-4D7C-995B-296988971539}"/>
    <dgm:cxn modelId="{E1450AEE-47AF-463F-ADD1-D7C6CE21902E}" srcId="{4A1FAB40-AE58-4A9F-B30C-96BD9DE2C611}" destId="{19E54AA7-4439-4C85-B3B0-6D9F454DFD08}" srcOrd="3" destOrd="0" parTransId="{D9E1F3F4-C082-4B3B-8677-4D51A5E6DD22}" sibTransId="{1CAA211D-4AF7-4B3B-B296-5DE41C96150B}"/>
    <dgm:cxn modelId="{A4F6C6FB-8807-144D-A98B-AA10ED8D9000}" type="presOf" srcId="{A516874E-1B6E-B34F-B3CA-2BE6F382F5D2}" destId="{076B9B17-F44B-9843-AA3C-F1E1C3F94592}" srcOrd="0" destOrd="5" presId="urn:microsoft.com/office/officeart/2005/8/layout/hList1"/>
    <dgm:cxn modelId="{E51EF2FC-07EB-CC46-8829-62A8640BE406}" type="presOf" srcId="{5038A393-360C-495A-B37C-34A96637E10C}" destId="{05896A52-4771-B844-8F63-B5673D4EE8FC}" srcOrd="0" destOrd="0" presId="urn:microsoft.com/office/officeart/2005/8/layout/hList1"/>
    <dgm:cxn modelId="{9831FF7A-688C-4940-BBA1-C03848C45CA7}" type="presParOf" srcId="{8D16D186-973C-FB4C-A7CA-95B0FCF2FE57}" destId="{DEEBF4D0-AB70-1F46-B205-27043422D732}" srcOrd="0" destOrd="0" presId="urn:microsoft.com/office/officeart/2005/8/layout/hList1"/>
    <dgm:cxn modelId="{23076404-4C88-EB4F-95D7-02A3E403EE63}" type="presParOf" srcId="{DEEBF4D0-AB70-1F46-B205-27043422D732}" destId="{B96EECD0-54E7-BE47-B9E9-58215E58B0F4}" srcOrd="0" destOrd="0" presId="urn:microsoft.com/office/officeart/2005/8/layout/hList1"/>
    <dgm:cxn modelId="{46450031-B4EE-3645-9BD0-82477B3F2135}" type="presParOf" srcId="{DEEBF4D0-AB70-1F46-B205-27043422D732}" destId="{076B9B17-F44B-9843-AA3C-F1E1C3F94592}" srcOrd="1" destOrd="0" presId="urn:microsoft.com/office/officeart/2005/8/layout/hList1"/>
    <dgm:cxn modelId="{70F0E276-F5B2-3E4A-AF65-411E12A0A22A}" type="presParOf" srcId="{8D16D186-973C-FB4C-A7CA-95B0FCF2FE57}" destId="{C23422B3-FD2A-5749-9259-0F57DDEF3C64}" srcOrd="1" destOrd="0" presId="urn:microsoft.com/office/officeart/2005/8/layout/hList1"/>
    <dgm:cxn modelId="{0E640759-B2AB-284F-B831-19B2D23EABBB}" type="presParOf" srcId="{8D16D186-973C-FB4C-A7CA-95B0FCF2FE57}" destId="{25189B8B-AF8F-9344-B22F-401F50C24B64}" srcOrd="2" destOrd="0" presId="urn:microsoft.com/office/officeart/2005/8/layout/hList1"/>
    <dgm:cxn modelId="{5C7D02B0-6E7A-5448-B649-7921833ED2A1}" type="presParOf" srcId="{25189B8B-AF8F-9344-B22F-401F50C24B64}" destId="{05896A52-4771-B844-8F63-B5673D4EE8FC}" srcOrd="0" destOrd="0" presId="urn:microsoft.com/office/officeart/2005/8/layout/hList1"/>
    <dgm:cxn modelId="{A5A8D7BB-6357-CD49-8159-DE74F9C3C237}" type="presParOf" srcId="{25189B8B-AF8F-9344-B22F-401F50C24B64}" destId="{FF9C5525-6133-A64F-BDFD-39F789E2CC14}" srcOrd="1" destOrd="0" presId="urn:microsoft.com/office/officeart/2005/8/layout/hList1"/>
    <dgm:cxn modelId="{3955AA71-153D-6244-936F-AE3477C3EA1D}" type="presParOf" srcId="{8D16D186-973C-FB4C-A7CA-95B0FCF2FE57}" destId="{E78DB1D9-D79E-BE40-AA4D-2622921631F4}" srcOrd="3" destOrd="0" presId="urn:microsoft.com/office/officeart/2005/8/layout/hList1"/>
    <dgm:cxn modelId="{257ABC3B-768F-0844-B395-19EBFF2EDC87}" type="presParOf" srcId="{8D16D186-973C-FB4C-A7CA-95B0FCF2FE57}" destId="{D54529A2-1E17-7D42-8526-476CD386E8CB}" srcOrd="4" destOrd="0" presId="urn:microsoft.com/office/officeart/2005/8/layout/hList1"/>
    <dgm:cxn modelId="{0C870827-DA4F-E54D-B7E7-A365FE80F8F9}" type="presParOf" srcId="{D54529A2-1E17-7D42-8526-476CD386E8CB}" destId="{6C7C04DD-F408-344C-99E3-20E8DD413F85}" srcOrd="0" destOrd="0" presId="urn:microsoft.com/office/officeart/2005/8/layout/hList1"/>
    <dgm:cxn modelId="{C729C044-EA27-9845-9C6B-3E4106321727}" type="presParOf" srcId="{D54529A2-1E17-7D42-8526-476CD386E8CB}" destId="{B83EF456-833E-C446-A261-A7D3EBA26CE8}" srcOrd="1" destOrd="0" presId="urn:microsoft.com/office/officeart/2005/8/layout/hList1"/>
    <dgm:cxn modelId="{0287D88E-0985-3040-9711-C076FBF9392D}" type="presParOf" srcId="{8D16D186-973C-FB4C-A7CA-95B0FCF2FE57}" destId="{ED9727E3-4BCD-F44C-A8A7-F1D15D904C13}" srcOrd="5" destOrd="0" presId="urn:microsoft.com/office/officeart/2005/8/layout/hList1"/>
    <dgm:cxn modelId="{3347DA3B-9721-154F-B6D3-8071BBAAAB4D}" type="presParOf" srcId="{8D16D186-973C-FB4C-A7CA-95B0FCF2FE57}" destId="{1A0E3712-E007-7348-B798-C6E4E58C4319}" srcOrd="6" destOrd="0" presId="urn:microsoft.com/office/officeart/2005/8/layout/hList1"/>
    <dgm:cxn modelId="{D097706C-2657-744B-B1AE-C0E219A4D741}" type="presParOf" srcId="{1A0E3712-E007-7348-B798-C6E4E58C4319}" destId="{C4D62337-1ED1-8F4F-BE5F-1209B5213714}" srcOrd="0" destOrd="0" presId="urn:microsoft.com/office/officeart/2005/8/layout/hList1"/>
    <dgm:cxn modelId="{E16DB039-42F0-7643-9789-A98F030A7483}" type="presParOf" srcId="{1A0E3712-E007-7348-B798-C6E4E58C4319}" destId="{58E2FEE9-6C72-024F-8269-39CE724B4F46}" srcOrd="1" destOrd="0" presId="urn:microsoft.com/office/officeart/2005/8/layout/hList1"/>
    <dgm:cxn modelId="{70EEECDB-5817-3346-AA24-DBBD0C1EF93E}" type="presParOf" srcId="{8D16D186-973C-FB4C-A7CA-95B0FCF2FE57}" destId="{34CCF714-CB8C-1B40-AAB4-D8CEE0CD6C29}" srcOrd="7" destOrd="0" presId="urn:microsoft.com/office/officeart/2005/8/layout/hList1"/>
    <dgm:cxn modelId="{8AFCBDCC-F307-3044-986E-77B0427F08C8}" type="presParOf" srcId="{8D16D186-973C-FB4C-A7CA-95B0FCF2FE57}" destId="{9ED9E146-EC5B-8F4A-9B37-BD6EDC729A57}" srcOrd="8" destOrd="0" presId="urn:microsoft.com/office/officeart/2005/8/layout/hList1"/>
    <dgm:cxn modelId="{E9228846-65AF-4446-A83B-4B1A9EA879B8}" type="presParOf" srcId="{9ED9E146-EC5B-8F4A-9B37-BD6EDC729A57}" destId="{A2BDACE1-6F09-2A4B-B216-88F4E98D1CD4}" srcOrd="0" destOrd="0" presId="urn:microsoft.com/office/officeart/2005/8/layout/hList1"/>
    <dgm:cxn modelId="{19F114E2-927E-EC4F-A63F-A1877A572EBB}" type="presParOf" srcId="{9ED9E146-EC5B-8F4A-9B37-BD6EDC729A57}" destId="{2A750D92-648F-2445-A730-C3A6F4C64E8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ED48B7-B125-A94F-8070-D820DFCF5D7E}" type="doc">
      <dgm:prSet loTypeId="urn:microsoft.com/office/officeart/2005/8/layout/radial2" loCatId="" qsTypeId="urn:microsoft.com/office/officeart/2005/8/quickstyle/simple4" qsCatId="simple" csTypeId="urn:microsoft.com/office/officeart/2005/8/colors/accent1_2" csCatId="accent1" phldr="1"/>
      <dgm:spPr/>
      <dgm:t>
        <a:bodyPr/>
        <a:lstStyle/>
        <a:p>
          <a:endParaRPr lang="en-US"/>
        </a:p>
      </dgm:t>
    </dgm:pt>
    <dgm:pt modelId="{68D4EF81-E153-4F4F-89C6-60E65FF1837B}">
      <dgm:prSet phldrT="[Text]" custT="1"/>
      <dgm:spPr/>
      <dgm:t>
        <a:bodyPr/>
        <a:lstStyle/>
        <a:p>
          <a:r>
            <a:rPr lang="en-US" sz="1400" dirty="0"/>
            <a:t>Respect/Dignity</a:t>
          </a:r>
        </a:p>
      </dgm:t>
    </dgm:pt>
    <dgm:pt modelId="{711CB92E-9998-7E4F-B1E4-C84858838E73}" type="parTrans" cxnId="{207C77B2-5820-BE42-9977-69F1D8D190E1}">
      <dgm:prSet/>
      <dgm:spPr/>
      <dgm:t>
        <a:bodyPr/>
        <a:lstStyle/>
        <a:p>
          <a:endParaRPr lang="en-US"/>
        </a:p>
      </dgm:t>
    </dgm:pt>
    <dgm:pt modelId="{FB0DEFC9-7D11-B847-B604-511E70B1EFD1}" type="sibTrans" cxnId="{207C77B2-5820-BE42-9977-69F1D8D190E1}">
      <dgm:prSet/>
      <dgm:spPr/>
      <dgm:t>
        <a:bodyPr/>
        <a:lstStyle/>
        <a:p>
          <a:endParaRPr lang="en-US"/>
        </a:p>
      </dgm:t>
    </dgm:pt>
    <dgm:pt modelId="{8C1866FE-5011-6A44-B0B7-F8E2101F7635}">
      <dgm:prSet phldrT="[Text]"/>
      <dgm:spPr/>
      <dgm:t>
        <a:bodyPr/>
        <a:lstStyle/>
        <a:p>
          <a:r>
            <a:rPr lang="en-US" dirty="0"/>
            <a:t>Listen</a:t>
          </a:r>
        </a:p>
      </dgm:t>
    </dgm:pt>
    <dgm:pt modelId="{E31C53C6-62A0-6D45-BFCE-FE3ADF728B58}" type="parTrans" cxnId="{2E1EB484-F6BC-F24C-804E-99E32EFAA1CC}">
      <dgm:prSet/>
      <dgm:spPr/>
      <dgm:t>
        <a:bodyPr/>
        <a:lstStyle/>
        <a:p>
          <a:endParaRPr lang="en-US"/>
        </a:p>
      </dgm:t>
    </dgm:pt>
    <dgm:pt modelId="{E0CDDD0D-B980-D64E-81AD-57F808813658}" type="sibTrans" cxnId="{2E1EB484-F6BC-F24C-804E-99E32EFAA1CC}">
      <dgm:prSet/>
      <dgm:spPr/>
      <dgm:t>
        <a:bodyPr/>
        <a:lstStyle/>
        <a:p>
          <a:endParaRPr lang="en-US"/>
        </a:p>
      </dgm:t>
    </dgm:pt>
    <dgm:pt modelId="{68E62E81-D355-9A46-94BD-8BE49E51D14B}">
      <dgm:prSet phldrT="[Text]"/>
      <dgm:spPr/>
      <dgm:t>
        <a:bodyPr/>
        <a:lstStyle/>
        <a:p>
          <a:r>
            <a:rPr lang="en-US" dirty="0"/>
            <a:t>Honor</a:t>
          </a:r>
        </a:p>
      </dgm:t>
    </dgm:pt>
    <dgm:pt modelId="{9F3F98FB-E7FE-5245-865B-28EAC9052D59}" type="parTrans" cxnId="{0CAEDB2E-1A58-E64E-9A9A-F7EE8F433A89}">
      <dgm:prSet/>
      <dgm:spPr/>
      <dgm:t>
        <a:bodyPr/>
        <a:lstStyle/>
        <a:p>
          <a:endParaRPr lang="en-US"/>
        </a:p>
      </dgm:t>
    </dgm:pt>
    <dgm:pt modelId="{CC59BA96-ED74-234A-A8D8-617B5613B032}" type="sibTrans" cxnId="{0CAEDB2E-1A58-E64E-9A9A-F7EE8F433A89}">
      <dgm:prSet/>
      <dgm:spPr/>
      <dgm:t>
        <a:bodyPr/>
        <a:lstStyle/>
        <a:p>
          <a:endParaRPr lang="en-US"/>
        </a:p>
      </dgm:t>
    </dgm:pt>
    <dgm:pt modelId="{6A24916B-7FF8-E341-BEBF-28FE6C9E1444}">
      <dgm:prSet phldrT="[Text]" custT="1"/>
      <dgm:spPr/>
      <dgm:t>
        <a:bodyPr/>
        <a:lstStyle/>
        <a:p>
          <a:r>
            <a:rPr lang="en-US" sz="1200" dirty="0"/>
            <a:t>Information Sharing</a:t>
          </a:r>
        </a:p>
      </dgm:t>
    </dgm:pt>
    <dgm:pt modelId="{0CA0A367-69CD-9942-8B71-B9288E2D87A5}" type="parTrans" cxnId="{B1605F2B-0D46-C340-B383-BE4E008BC5DA}">
      <dgm:prSet/>
      <dgm:spPr/>
      <dgm:t>
        <a:bodyPr/>
        <a:lstStyle/>
        <a:p>
          <a:endParaRPr lang="en-US"/>
        </a:p>
      </dgm:t>
    </dgm:pt>
    <dgm:pt modelId="{B1493FDA-DA1D-9243-B015-35054CD276F3}" type="sibTrans" cxnId="{B1605F2B-0D46-C340-B383-BE4E008BC5DA}">
      <dgm:prSet/>
      <dgm:spPr/>
      <dgm:t>
        <a:bodyPr/>
        <a:lstStyle/>
        <a:p>
          <a:endParaRPr lang="en-US"/>
        </a:p>
      </dgm:t>
    </dgm:pt>
    <dgm:pt modelId="{3CA8F9B3-2CB5-174F-8DDB-377E65B735BF}">
      <dgm:prSet phldrT="[Text]"/>
      <dgm:spPr/>
      <dgm:t>
        <a:bodyPr/>
        <a:lstStyle/>
        <a:p>
          <a:r>
            <a:rPr lang="en-US" dirty="0"/>
            <a:t>Complete</a:t>
          </a:r>
        </a:p>
      </dgm:t>
    </dgm:pt>
    <dgm:pt modelId="{07AA483B-033B-3B44-AA64-5F450BB86E6B}" type="parTrans" cxnId="{A725C1E8-580E-6E4B-A87C-D2BE6DF5B239}">
      <dgm:prSet/>
      <dgm:spPr/>
      <dgm:t>
        <a:bodyPr/>
        <a:lstStyle/>
        <a:p>
          <a:endParaRPr lang="en-US"/>
        </a:p>
      </dgm:t>
    </dgm:pt>
    <dgm:pt modelId="{26505FDC-0067-B249-9644-C44AF0508E9F}" type="sibTrans" cxnId="{A725C1E8-580E-6E4B-A87C-D2BE6DF5B239}">
      <dgm:prSet/>
      <dgm:spPr/>
      <dgm:t>
        <a:bodyPr/>
        <a:lstStyle/>
        <a:p>
          <a:endParaRPr lang="en-US"/>
        </a:p>
      </dgm:t>
    </dgm:pt>
    <dgm:pt modelId="{4F827BF0-9707-F848-B2DE-16EB3C758A71}">
      <dgm:prSet phldrT="[Text]"/>
      <dgm:spPr/>
      <dgm:t>
        <a:bodyPr/>
        <a:lstStyle/>
        <a:p>
          <a:r>
            <a:rPr lang="en-US" dirty="0"/>
            <a:t>Accurate</a:t>
          </a:r>
        </a:p>
      </dgm:t>
    </dgm:pt>
    <dgm:pt modelId="{92E25B5C-458F-0244-9E2B-B86AFE85DFD6}" type="parTrans" cxnId="{15C9D4E7-F546-BE48-922C-488A1D5109D1}">
      <dgm:prSet/>
      <dgm:spPr/>
      <dgm:t>
        <a:bodyPr/>
        <a:lstStyle/>
        <a:p>
          <a:endParaRPr lang="en-US"/>
        </a:p>
      </dgm:t>
    </dgm:pt>
    <dgm:pt modelId="{2B0915DD-FE1B-1841-95A4-0926988A362A}" type="sibTrans" cxnId="{15C9D4E7-F546-BE48-922C-488A1D5109D1}">
      <dgm:prSet/>
      <dgm:spPr/>
      <dgm:t>
        <a:bodyPr/>
        <a:lstStyle/>
        <a:p>
          <a:endParaRPr lang="en-US"/>
        </a:p>
      </dgm:t>
    </dgm:pt>
    <dgm:pt modelId="{1E571B97-9918-6C41-ABC2-78CD6421DAC2}">
      <dgm:prSet phldrT="[Text]" custT="1"/>
      <dgm:spPr/>
      <dgm:t>
        <a:bodyPr/>
        <a:lstStyle/>
        <a:p>
          <a:r>
            <a:rPr lang="en-US" sz="1100" dirty="0"/>
            <a:t>Participation</a:t>
          </a:r>
        </a:p>
      </dgm:t>
    </dgm:pt>
    <dgm:pt modelId="{15B42B1E-FBA1-874F-B9E6-92C67EA16A17}" type="parTrans" cxnId="{A9A4BE1B-7DC8-2B40-87F0-D47BBB1025DD}">
      <dgm:prSet/>
      <dgm:spPr/>
      <dgm:t>
        <a:bodyPr/>
        <a:lstStyle/>
        <a:p>
          <a:endParaRPr lang="en-US"/>
        </a:p>
      </dgm:t>
    </dgm:pt>
    <dgm:pt modelId="{7EB8C136-8EEC-764C-AE33-288B6DED751F}" type="sibTrans" cxnId="{A9A4BE1B-7DC8-2B40-87F0-D47BBB1025DD}">
      <dgm:prSet/>
      <dgm:spPr/>
      <dgm:t>
        <a:bodyPr/>
        <a:lstStyle/>
        <a:p>
          <a:endParaRPr lang="en-US"/>
        </a:p>
      </dgm:t>
    </dgm:pt>
    <dgm:pt modelId="{52E17B31-2753-8545-AEB1-CC18082D35D4}">
      <dgm:prSet phldrT="[Text]"/>
      <dgm:spPr/>
      <dgm:t>
        <a:bodyPr/>
        <a:lstStyle/>
        <a:p>
          <a:r>
            <a:rPr lang="en-US" dirty="0"/>
            <a:t>Decision Making</a:t>
          </a:r>
        </a:p>
      </dgm:t>
    </dgm:pt>
    <dgm:pt modelId="{9BC5A08B-4C3C-0440-93BC-995E16575E7A}" type="parTrans" cxnId="{19C02CFA-B7CD-4E4E-AC34-2A5A96E58D09}">
      <dgm:prSet/>
      <dgm:spPr/>
      <dgm:t>
        <a:bodyPr/>
        <a:lstStyle/>
        <a:p>
          <a:endParaRPr lang="en-US"/>
        </a:p>
      </dgm:t>
    </dgm:pt>
    <dgm:pt modelId="{974A6BB5-43A1-D84E-BB79-996A1D20641D}" type="sibTrans" cxnId="{19C02CFA-B7CD-4E4E-AC34-2A5A96E58D09}">
      <dgm:prSet/>
      <dgm:spPr/>
      <dgm:t>
        <a:bodyPr/>
        <a:lstStyle/>
        <a:p>
          <a:endParaRPr lang="en-US"/>
        </a:p>
      </dgm:t>
    </dgm:pt>
    <dgm:pt modelId="{8ED2B372-DF20-5341-9E51-DA7E477E9D9D}">
      <dgm:prSet custT="1"/>
      <dgm:spPr/>
      <dgm:t>
        <a:bodyPr/>
        <a:lstStyle/>
        <a:p>
          <a:r>
            <a:rPr lang="en-US" sz="1100" dirty="0"/>
            <a:t>Collaboration</a:t>
          </a:r>
        </a:p>
      </dgm:t>
    </dgm:pt>
    <dgm:pt modelId="{E2EBE5B3-04E4-0C4A-8EEA-ADC7B7635826}" type="parTrans" cxnId="{7035FE65-F3F4-B54C-845C-0D989FDB12D4}">
      <dgm:prSet/>
      <dgm:spPr/>
      <dgm:t>
        <a:bodyPr/>
        <a:lstStyle/>
        <a:p>
          <a:endParaRPr lang="en-US"/>
        </a:p>
      </dgm:t>
    </dgm:pt>
    <dgm:pt modelId="{57F40EA2-3D50-314C-B0D6-4C23F3DA88F1}" type="sibTrans" cxnId="{7035FE65-F3F4-B54C-845C-0D989FDB12D4}">
      <dgm:prSet/>
      <dgm:spPr/>
      <dgm:t>
        <a:bodyPr/>
        <a:lstStyle/>
        <a:p>
          <a:endParaRPr lang="en-US"/>
        </a:p>
      </dgm:t>
    </dgm:pt>
    <dgm:pt modelId="{5ADF5979-321E-7C4A-8277-7FDA2E589371}">
      <dgm:prSet phldrT="[Text]"/>
      <dgm:spPr/>
      <dgm:t>
        <a:bodyPr/>
        <a:lstStyle/>
        <a:p>
          <a:r>
            <a:rPr lang="en-US" dirty="0"/>
            <a:t>Incorporate</a:t>
          </a:r>
        </a:p>
      </dgm:t>
    </dgm:pt>
    <dgm:pt modelId="{1D1D242B-A622-7642-ABC2-C0B996156E6B}" type="parTrans" cxnId="{EBA7CF70-15A6-5144-B23A-645C999EAD2C}">
      <dgm:prSet/>
      <dgm:spPr/>
      <dgm:t>
        <a:bodyPr/>
        <a:lstStyle/>
        <a:p>
          <a:endParaRPr lang="en-US"/>
        </a:p>
      </dgm:t>
    </dgm:pt>
    <dgm:pt modelId="{E6EDD1FB-DDD6-A54E-A6A7-628D4EF00F59}" type="sibTrans" cxnId="{EBA7CF70-15A6-5144-B23A-645C999EAD2C}">
      <dgm:prSet/>
      <dgm:spPr/>
      <dgm:t>
        <a:bodyPr/>
        <a:lstStyle/>
        <a:p>
          <a:endParaRPr lang="en-US"/>
        </a:p>
      </dgm:t>
    </dgm:pt>
    <dgm:pt modelId="{0F589595-962D-E841-8DAB-BBD55A827EAC}">
      <dgm:prSet phldrT="[Text]"/>
      <dgm:spPr/>
      <dgm:t>
        <a:bodyPr/>
        <a:lstStyle/>
        <a:p>
          <a:r>
            <a:rPr lang="en-US" dirty="0"/>
            <a:t>Useful</a:t>
          </a:r>
        </a:p>
      </dgm:t>
    </dgm:pt>
    <dgm:pt modelId="{CC7CDC97-6F8E-0449-BC91-4BFD4F60448A}" type="parTrans" cxnId="{063C1597-8512-A941-9B92-1D0DF0E850E9}">
      <dgm:prSet/>
      <dgm:spPr/>
      <dgm:t>
        <a:bodyPr/>
        <a:lstStyle/>
        <a:p>
          <a:endParaRPr lang="en-US"/>
        </a:p>
      </dgm:t>
    </dgm:pt>
    <dgm:pt modelId="{2E1B43B0-BFA3-2E4A-8083-07EBA71CCEBE}" type="sibTrans" cxnId="{063C1597-8512-A941-9B92-1D0DF0E850E9}">
      <dgm:prSet/>
      <dgm:spPr/>
      <dgm:t>
        <a:bodyPr/>
        <a:lstStyle/>
        <a:p>
          <a:endParaRPr lang="en-US"/>
        </a:p>
      </dgm:t>
    </dgm:pt>
    <dgm:pt modelId="{90409C99-5825-AC43-A514-FE6EEC85BAF0}">
      <dgm:prSet phldrT="[Text]"/>
      <dgm:spPr/>
      <dgm:t>
        <a:bodyPr/>
        <a:lstStyle/>
        <a:p>
          <a:r>
            <a:rPr lang="en-US" dirty="0"/>
            <a:t>Chosen Level</a:t>
          </a:r>
        </a:p>
      </dgm:t>
    </dgm:pt>
    <dgm:pt modelId="{0A4A67C4-4B3C-8E4F-875F-3CB4BA3A5D7C}" type="parTrans" cxnId="{51BEA5B3-21EF-7B40-B2F6-20328CDAEC89}">
      <dgm:prSet/>
      <dgm:spPr/>
      <dgm:t>
        <a:bodyPr/>
        <a:lstStyle/>
        <a:p>
          <a:endParaRPr lang="en-US"/>
        </a:p>
      </dgm:t>
    </dgm:pt>
    <dgm:pt modelId="{5E518873-BB73-C441-9FC8-ACF1AB8F1255}" type="sibTrans" cxnId="{51BEA5B3-21EF-7B40-B2F6-20328CDAEC89}">
      <dgm:prSet/>
      <dgm:spPr/>
      <dgm:t>
        <a:bodyPr/>
        <a:lstStyle/>
        <a:p>
          <a:endParaRPr lang="en-US"/>
        </a:p>
      </dgm:t>
    </dgm:pt>
    <dgm:pt modelId="{DFF3EB9A-3664-0E4D-B1C3-AEDEF77E019D}">
      <dgm:prSet/>
      <dgm:spPr/>
      <dgm:t>
        <a:bodyPr/>
        <a:lstStyle/>
        <a:p>
          <a:r>
            <a:rPr lang="en-US" dirty="0"/>
            <a:t>Policy/Program Development</a:t>
          </a:r>
        </a:p>
      </dgm:t>
    </dgm:pt>
    <dgm:pt modelId="{AFC7B3D0-247B-1A40-B416-310FC8FBC066}" type="parTrans" cxnId="{A5A4D2CE-E62C-3443-AE7A-A757A4694849}">
      <dgm:prSet/>
      <dgm:spPr/>
      <dgm:t>
        <a:bodyPr/>
        <a:lstStyle/>
        <a:p>
          <a:endParaRPr lang="en-US"/>
        </a:p>
      </dgm:t>
    </dgm:pt>
    <dgm:pt modelId="{C09C04BE-F56C-1447-A1BB-63D280397006}" type="sibTrans" cxnId="{A5A4D2CE-E62C-3443-AE7A-A757A4694849}">
      <dgm:prSet/>
      <dgm:spPr/>
      <dgm:t>
        <a:bodyPr/>
        <a:lstStyle/>
        <a:p>
          <a:endParaRPr lang="en-US"/>
        </a:p>
      </dgm:t>
    </dgm:pt>
    <dgm:pt modelId="{70E4F0B2-A3A7-C840-B9D3-8F19B97C24AE}">
      <dgm:prSet/>
      <dgm:spPr/>
      <dgm:t>
        <a:bodyPr/>
        <a:lstStyle/>
        <a:p>
          <a:endParaRPr lang="en-US" dirty="0"/>
        </a:p>
      </dgm:t>
    </dgm:pt>
    <dgm:pt modelId="{2218943E-D226-154C-9658-E4083C0E7DEB}" type="parTrans" cxnId="{6FFED48E-619E-A343-B320-D3BE18F40489}">
      <dgm:prSet/>
      <dgm:spPr/>
      <dgm:t>
        <a:bodyPr/>
        <a:lstStyle/>
        <a:p>
          <a:endParaRPr lang="en-US"/>
        </a:p>
      </dgm:t>
    </dgm:pt>
    <dgm:pt modelId="{4DCF2AAE-ABCD-3C4F-8795-7D3F042B3C78}" type="sibTrans" cxnId="{6FFED48E-619E-A343-B320-D3BE18F40489}">
      <dgm:prSet/>
      <dgm:spPr/>
      <dgm:t>
        <a:bodyPr/>
        <a:lstStyle/>
        <a:p>
          <a:endParaRPr lang="en-US"/>
        </a:p>
      </dgm:t>
    </dgm:pt>
    <dgm:pt modelId="{549DDB67-25CB-5543-8713-155F5F9C1621}">
      <dgm:prSet/>
      <dgm:spPr/>
      <dgm:t>
        <a:bodyPr/>
        <a:lstStyle/>
        <a:p>
          <a:r>
            <a:rPr lang="en-US" dirty="0"/>
            <a:t>Implementation</a:t>
          </a:r>
        </a:p>
      </dgm:t>
    </dgm:pt>
    <dgm:pt modelId="{83E8BCA2-EFDE-A640-83E5-EEE4240D676D}" type="parTrans" cxnId="{530EF3A0-EAD8-7549-A13E-A74133076925}">
      <dgm:prSet/>
      <dgm:spPr/>
      <dgm:t>
        <a:bodyPr/>
        <a:lstStyle/>
        <a:p>
          <a:endParaRPr lang="en-US"/>
        </a:p>
      </dgm:t>
    </dgm:pt>
    <dgm:pt modelId="{39DB39FF-15ED-E948-BBDE-9FD6DC525B13}" type="sibTrans" cxnId="{530EF3A0-EAD8-7549-A13E-A74133076925}">
      <dgm:prSet/>
      <dgm:spPr/>
      <dgm:t>
        <a:bodyPr/>
        <a:lstStyle/>
        <a:p>
          <a:endParaRPr lang="en-US"/>
        </a:p>
      </dgm:t>
    </dgm:pt>
    <dgm:pt modelId="{577E9438-AE7F-D243-944C-D7C0658DF8DF}">
      <dgm:prSet/>
      <dgm:spPr/>
      <dgm:t>
        <a:bodyPr/>
        <a:lstStyle/>
        <a:p>
          <a:r>
            <a:rPr lang="en-US" dirty="0"/>
            <a:t>Evaluation</a:t>
          </a:r>
        </a:p>
      </dgm:t>
    </dgm:pt>
    <dgm:pt modelId="{C718DD29-9009-5744-9D50-648D774B14D8}" type="parTrans" cxnId="{2D48C505-EBDA-7440-AA36-3B9D8A44075D}">
      <dgm:prSet/>
      <dgm:spPr/>
      <dgm:t>
        <a:bodyPr/>
        <a:lstStyle/>
        <a:p>
          <a:endParaRPr lang="en-US"/>
        </a:p>
      </dgm:t>
    </dgm:pt>
    <dgm:pt modelId="{11EC0F52-EDCC-924E-8C25-FBBA02C21D0F}" type="sibTrans" cxnId="{2D48C505-EBDA-7440-AA36-3B9D8A44075D}">
      <dgm:prSet/>
      <dgm:spPr/>
      <dgm:t>
        <a:bodyPr/>
        <a:lstStyle/>
        <a:p>
          <a:endParaRPr lang="en-US"/>
        </a:p>
      </dgm:t>
    </dgm:pt>
    <dgm:pt modelId="{DDD4154B-E56A-C54D-BA00-8D603B36FA92}">
      <dgm:prSet/>
      <dgm:spPr/>
      <dgm:t>
        <a:bodyPr/>
        <a:lstStyle/>
        <a:p>
          <a:r>
            <a:rPr lang="en-US" dirty="0"/>
            <a:t>Professional Education</a:t>
          </a:r>
        </a:p>
      </dgm:t>
    </dgm:pt>
    <dgm:pt modelId="{5633C4DF-CC60-C04A-BC19-9596A9F07E46}" type="parTrans" cxnId="{00FD40E4-3E48-584D-BFE4-1073DB0895FC}">
      <dgm:prSet/>
      <dgm:spPr/>
      <dgm:t>
        <a:bodyPr/>
        <a:lstStyle/>
        <a:p>
          <a:endParaRPr lang="en-US"/>
        </a:p>
      </dgm:t>
    </dgm:pt>
    <dgm:pt modelId="{C1084857-314A-5946-B2F7-BBE03D64E639}" type="sibTrans" cxnId="{00FD40E4-3E48-584D-BFE4-1073DB0895FC}">
      <dgm:prSet/>
      <dgm:spPr/>
      <dgm:t>
        <a:bodyPr/>
        <a:lstStyle/>
        <a:p>
          <a:endParaRPr lang="en-US"/>
        </a:p>
      </dgm:t>
    </dgm:pt>
    <dgm:pt modelId="{042703CF-489A-214E-A1F8-CCC1CEA84E4F}">
      <dgm:prSet/>
      <dgm:spPr/>
      <dgm:t>
        <a:bodyPr/>
        <a:lstStyle/>
        <a:p>
          <a:r>
            <a:rPr lang="en-US" dirty="0"/>
            <a:t>Service Delivery</a:t>
          </a:r>
        </a:p>
      </dgm:t>
    </dgm:pt>
    <dgm:pt modelId="{A5234BF2-D469-7C46-911B-3DA7466123C2}" type="parTrans" cxnId="{41C305F9-7354-CD41-AA0E-CB009AA29323}">
      <dgm:prSet/>
      <dgm:spPr/>
      <dgm:t>
        <a:bodyPr/>
        <a:lstStyle/>
        <a:p>
          <a:endParaRPr lang="en-US"/>
        </a:p>
      </dgm:t>
    </dgm:pt>
    <dgm:pt modelId="{D2A94165-68C3-EF4D-B67D-0F990FDC9705}" type="sibTrans" cxnId="{41C305F9-7354-CD41-AA0E-CB009AA29323}">
      <dgm:prSet/>
      <dgm:spPr/>
      <dgm:t>
        <a:bodyPr/>
        <a:lstStyle/>
        <a:p>
          <a:endParaRPr lang="en-US"/>
        </a:p>
      </dgm:t>
    </dgm:pt>
    <dgm:pt modelId="{87B5ED55-A797-7940-9432-1982536EFA19}" type="pres">
      <dgm:prSet presAssocID="{04ED48B7-B125-A94F-8070-D820DFCF5D7E}" presName="composite" presStyleCnt="0">
        <dgm:presLayoutVars>
          <dgm:chMax val="5"/>
          <dgm:dir/>
          <dgm:animLvl val="ctr"/>
          <dgm:resizeHandles val="exact"/>
        </dgm:presLayoutVars>
      </dgm:prSet>
      <dgm:spPr/>
    </dgm:pt>
    <dgm:pt modelId="{0DA4D9E0-5055-4945-9443-014D9FA38BDD}" type="pres">
      <dgm:prSet presAssocID="{04ED48B7-B125-A94F-8070-D820DFCF5D7E}" presName="cycle" presStyleCnt="0"/>
      <dgm:spPr/>
    </dgm:pt>
    <dgm:pt modelId="{4EEC0991-8791-864B-9FDA-8B53165E7073}" type="pres">
      <dgm:prSet presAssocID="{04ED48B7-B125-A94F-8070-D820DFCF5D7E}" presName="centerShape" presStyleCnt="0"/>
      <dgm:spPr/>
    </dgm:pt>
    <dgm:pt modelId="{47F951DE-936D-5F45-BA8E-3E0675DA98BF}" type="pres">
      <dgm:prSet presAssocID="{04ED48B7-B125-A94F-8070-D820DFCF5D7E}" presName="connSite" presStyleLbl="node1" presStyleIdx="0" presStyleCnt="5"/>
      <dgm:spPr/>
    </dgm:pt>
    <dgm:pt modelId="{BF3FDAA4-56F3-1245-BD5F-3B0464C90472}" type="pres">
      <dgm:prSet presAssocID="{04ED48B7-B125-A94F-8070-D820DFCF5D7E}" presName="visible" presStyleLbl="node1" presStyleIdx="0" presStyleCnt="5" custLinFactNeighborX="811"/>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4FF79A0B-2147-6849-B13B-2FDB8A2D1BD1}" type="pres">
      <dgm:prSet presAssocID="{711CB92E-9998-7E4F-B1E4-C84858838E73}" presName="Name25" presStyleLbl="parChTrans1D1" presStyleIdx="0" presStyleCnt="4"/>
      <dgm:spPr/>
    </dgm:pt>
    <dgm:pt modelId="{6BCB8C7A-523E-3944-AC0B-EF342C95382D}" type="pres">
      <dgm:prSet presAssocID="{68D4EF81-E153-4F4F-89C6-60E65FF1837B}" presName="node" presStyleCnt="0"/>
      <dgm:spPr/>
    </dgm:pt>
    <dgm:pt modelId="{2D9D858E-454F-AF4E-AE8D-323E12074870}" type="pres">
      <dgm:prSet presAssocID="{68D4EF81-E153-4F4F-89C6-60E65FF1837B}" presName="parentNode" presStyleLbl="node1" presStyleIdx="1" presStyleCnt="5">
        <dgm:presLayoutVars>
          <dgm:chMax val="1"/>
          <dgm:bulletEnabled val="1"/>
        </dgm:presLayoutVars>
      </dgm:prSet>
      <dgm:spPr/>
    </dgm:pt>
    <dgm:pt modelId="{9A5C483C-F44C-B04F-A02A-8B1C2EF5B60B}" type="pres">
      <dgm:prSet presAssocID="{68D4EF81-E153-4F4F-89C6-60E65FF1837B}" presName="childNode" presStyleLbl="revTx" presStyleIdx="0" presStyleCnt="4">
        <dgm:presLayoutVars>
          <dgm:bulletEnabled val="1"/>
        </dgm:presLayoutVars>
      </dgm:prSet>
      <dgm:spPr/>
    </dgm:pt>
    <dgm:pt modelId="{DD04A70A-2EFB-E747-A887-841E42E61FAC}" type="pres">
      <dgm:prSet presAssocID="{0CA0A367-69CD-9942-8B71-B9288E2D87A5}" presName="Name25" presStyleLbl="parChTrans1D1" presStyleIdx="1" presStyleCnt="4"/>
      <dgm:spPr/>
    </dgm:pt>
    <dgm:pt modelId="{2FC9B8D9-9690-1E40-BC87-1C533C166AAD}" type="pres">
      <dgm:prSet presAssocID="{6A24916B-7FF8-E341-BEBF-28FE6C9E1444}" presName="node" presStyleCnt="0"/>
      <dgm:spPr/>
    </dgm:pt>
    <dgm:pt modelId="{2E4BA04A-9C87-BA45-805D-E419853D78C5}" type="pres">
      <dgm:prSet presAssocID="{6A24916B-7FF8-E341-BEBF-28FE6C9E1444}" presName="parentNode" presStyleLbl="node1" presStyleIdx="2" presStyleCnt="5">
        <dgm:presLayoutVars>
          <dgm:chMax val="1"/>
          <dgm:bulletEnabled val="1"/>
        </dgm:presLayoutVars>
      </dgm:prSet>
      <dgm:spPr/>
    </dgm:pt>
    <dgm:pt modelId="{E200FDD6-547B-B440-BB2D-C44F7AFF232E}" type="pres">
      <dgm:prSet presAssocID="{6A24916B-7FF8-E341-BEBF-28FE6C9E1444}" presName="childNode" presStyleLbl="revTx" presStyleIdx="1" presStyleCnt="4">
        <dgm:presLayoutVars>
          <dgm:bulletEnabled val="1"/>
        </dgm:presLayoutVars>
      </dgm:prSet>
      <dgm:spPr/>
    </dgm:pt>
    <dgm:pt modelId="{E9ED0474-4D9E-054A-85AC-E110CE6F9C87}" type="pres">
      <dgm:prSet presAssocID="{15B42B1E-FBA1-874F-B9E6-92C67EA16A17}" presName="Name25" presStyleLbl="parChTrans1D1" presStyleIdx="2" presStyleCnt="4"/>
      <dgm:spPr/>
    </dgm:pt>
    <dgm:pt modelId="{12213980-478A-B148-911C-AEEE55D8A7A7}" type="pres">
      <dgm:prSet presAssocID="{1E571B97-9918-6C41-ABC2-78CD6421DAC2}" presName="node" presStyleCnt="0"/>
      <dgm:spPr/>
    </dgm:pt>
    <dgm:pt modelId="{8A4EC784-CAE2-1842-B9F9-AEF7EB6135EC}" type="pres">
      <dgm:prSet presAssocID="{1E571B97-9918-6C41-ABC2-78CD6421DAC2}" presName="parentNode" presStyleLbl="node1" presStyleIdx="3" presStyleCnt="5">
        <dgm:presLayoutVars>
          <dgm:chMax val="1"/>
          <dgm:bulletEnabled val="1"/>
        </dgm:presLayoutVars>
      </dgm:prSet>
      <dgm:spPr/>
    </dgm:pt>
    <dgm:pt modelId="{84893A32-2D89-5941-8428-BF030C6FDFE5}" type="pres">
      <dgm:prSet presAssocID="{1E571B97-9918-6C41-ABC2-78CD6421DAC2}" presName="childNode" presStyleLbl="revTx" presStyleIdx="2" presStyleCnt="4">
        <dgm:presLayoutVars>
          <dgm:bulletEnabled val="1"/>
        </dgm:presLayoutVars>
      </dgm:prSet>
      <dgm:spPr/>
    </dgm:pt>
    <dgm:pt modelId="{AE3B82DF-C37A-234D-B0F4-E5F71A0680A7}" type="pres">
      <dgm:prSet presAssocID="{E2EBE5B3-04E4-0C4A-8EEA-ADC7B7635826}" presName="Name25" presStyleLbl="parChTrans1D1" presStyleIdx="3" presStyleCnt="4"/>
      <dgm:spPr/>
    </dgm:pt>
    <dgm:pt modelId="{97C047BA-1F06-5948-ABAD-12AD06AE84A4}" type="pres">
      <dgm:prSet presAssocID="{8ED2B372-DF20-5341-9E51-DA7E477E9D9D}" presName="node" presStyleCnt="0"/>
      <dgm:spPr/>
    </dgm:pt>
    <dgm:pt modelId="{D5EF303F-FF9A-7942-ACBB-81D9F1223C4B}" type="pres">
      <dgm:prSet presAssocID="{8ED2B372-DF20-5341-9E51-DA7E477E9D9D}" presName="parentNode" presStyleLbl="node1" presStyleIdx="4" presStyleCnt="5">
        <dgm:presLayoutVars>
          <dgm:chMax val="1"/>
          <dgm:bulletEnabled val="1"/>
        </dgm:presLayoutVars>
      </dgm:prSet>
      <dgm:spPr/>
    </dgm:pt>
    <dgm:pt modelId="{33B10412-8DDA-514C-9694-2B7DF4B0D28B}" type="pres">
      <dgm:prSet presAssocID="{8ED2B372-DF20-5341-9E51-DA7E477E9D9D}" presName="childNode" presStyleLbl="revTx" presStyleIdx="3" presStyleCnt="4">
        <dgm:presLayoutVars>
          <dgm:bulletEnabled val="1"/>
        </dgm:presLayoutVars>
      </dgm:prSet>
      <dgm:spPr/>
    </dgm:pt>
  </dgm:ptLst>
  <dgm:cxnLst>
    <dgm:cxn modelId="{2D48C505-EBDA-7440-AA36-3B9D8A44075D}" srcId="{8ED2B372-DF20-5341-9E51-DA7E477E9D9D}" destId="{577E9438-AE7F-D243-944C-D7C0658DF8DF}" srcOrd="2" destOrd="0" parTransId="{C718DD29-9009-5744-9D50-648D774B14D8}" sibTransId="{11EC0F52-EDCC-924E-8C25-FBBA02C21D0F}"/>
    <dgm:cxn modelId="{A9A4BE1B-7DC8-2B40-87F0-D47BBB1025DD}" srcId="{04ED48B7-B125-A94F-8070-D820DFCF5D7E}" destId="{1E571B97-9918-6C41-ABC2-78CD6421DAC2}" srcOrd="2" destOrd="0" parTransId="{15B42B1E-FBA1-874F-B9E6-92C67EA16A17}" sibTransId="{7EB8C136-8EEC-764C-AE33-288B6DED751F}"/>
    <dgm:cxn modelId="{B1605F2B-0D46-C340-B383-BE4E008BC5DA}" srcId="{04ED48B7-B125-A94F-8070-D820DFCF5D7E}" destId="{6A24916B-7FF8-E341-BEBF-28FE6C9E1444}" srcOrd="1" destOrd="0" parTransId="{0CA0A367-69CD-9942-8B71-B9288E2D87A5}" sibTransId="{B1493FDA-DA1D-9243-B015-35054CD276F3}"/>
    <dgm:cxn modelId="{EB48952D-A00F-9E43-BC04-DC2561129E46}" type="presOf" srcId="{577E9438-AE7F-D243-944C-D7C0658DF8DF}" destId="{33B10412-8DDA-514C-9694-2B7DF4B0D28B}" srcOrd="0" destOrd="2" presId="urn:microsoft.com/office/officeart/2005/8/layout/radial2"/>
    <dgm:cxn modelId="{8FD3E32D-7420-D144-BD6E-A8C6CD819174}" type="presOf" srcId="{70E4F0B2-A3A7-C840-B9D3-8F19B97C24AE}" destId="{33B10412-8DDA-514C-9694-2B7DF4B0D28B}" srcOrd="0" destOrd="5" presId="urn:microsoft.com/office/officeart/2005/8/layout/radial2"/>
    <dgm:cxn modelId="{0CAEDB2E-1A58-E64E-9A9A-F7EE8F433A89}" srcId="{68D4EF81-E153-4F4F-89C6-60E65FF1837B}" destId="{68E62E81-D355-9A46-94BD-8BE49E51D14B}" srcOrd="1" destOrd="0" parTransId="{9F3F98FB-E7FE-5245-865B-28EAC9052D59}" sibTransId="{CC59BA96-ED74-234A-A8D8-617B5613B032}"/>
    <dgm:cxn modelId="{D3D0D037-CE68-6F4B-8931-8C1087F0BAEC}" type="presOf" srcId="{68E62E81-D355-9A46-94BD-8BE49E51D14B}" destId="{9A5C483C-F44C-B04F-A02A-8B1C2EF5B60B}" srcOrd="0" destOrd="1" presId="urn:microsoft.com/office/officeart/2005/8/layout/radial2"/>
    <dgm:cxn modelId="{5C58B63B-F35A-0046-9E7E-C7CB827B2E19}" type="presOf" srcId="{6A24916B-7FF8-E341-BEBF-28FE6C9E1444}" destId="{2E4BA04A-9C87-BA45-805D-E419853D78C5}" srcOrd="0" destOrd="0" presId="urn:microsoft.com/office/officeart/2005/8/layout/radial2"/>
    <dgm:cxn modelId="{6D48B25C-20C6-6741-8E2E-DB9167FE8B7E}" type="presOf" srcId="{1E571B97-9918-6C41-ABC2-78CD6421DAC2}" destId="{8A4EC784-CAE2-1842-B9F9-AEF7EB6135EC}" srcOrd="0" destOrd="0" presId="urn:microsoft.com/office/officeart/2005/8/layout/radial2"/>
    <dgm:cxn modelId="{1E6A8342-B2B7-FF49-AE15-363F590BC9FD}" type="presOf" srcId="{549DDB67-25CB-5543-8713-155F5F9C1621}" destId="{33B10412-8DDA-514C-9694-2B7DF4B0D28B}" srcOrd="0" destOrd="1" presId="urn:microsoft.com/office/officeart/2005/8/layout/radial2"/>
    <dgm:cxn modelId="{68A1A843-4FE8-CC4D-8639-2D126FE6450B}" type="presOf" srcId="{DDD4154B-E56A-C54D-BA00-8D603B36FA92}" destId="{33B10412-8DDA-514C-9694-2B7DF4B0D28B}" srcOrd="0" destOrd="3" presId="urn:microsoft.com/office/officeart/2005/8/layout/radial2"/>
    <dgm:cxn modelId="{7035FE65-F3F4-B54C-845C-0D989FDB12D4}" srcId="{04ED48B7-B125-A94F-8070-D820DFCF5D7E}" destId="{8ED2B372-DF20-5341-9E51-DA7E477E9D9D}" srcOrd="3" destOrd="0" parTransId="{E2EBE5B3-04E4-0C4A-8EEA-ADC7B7635826}" sibTransId="{57F40EA2-3D50-314C-B0D6-4C23F3DA88F1}"/>
    <dgm:cxn modelId="{67602248-32E1-5D45-BBAF-6AC0F0744576}" type="presOf" srcId="{DFF3EB9A-3664-0E4D-B1C3-AEDEF77E019D}" destId="{33B10412-8DDA-514C-9694-2B7DF4B0D28B}" srcOrd="0" destOrd="0" presId="urn:microsoft.com/office/officeart/2005/8/layout/radial2"/>
    <dgm:cxn modelId="{99C0A56A-0515-F846-9235-B1D6FAA7CF8D}" type="presOf" srcId="{68D4EF81-E153-4F4F-89C6-60E65FF1837B}" destId="{2D9D858E-454F-AF4E-AE8D-323E12074870}" srcOrd="0" destOrd="0" presId="urn:microsoft.com/office/officeart/2005/8/layout/radial2"/>
    <dgm:cxn modelId="{3782C36A-98E7-B940-848C-C99DB915B124}" type="presOf" srcId="{5ADF5979-321E-7C4A-8277-7FDA2E589371}" destId="{9A5C483C-F44C-B04F-A02A-8B1C2EF5B60B}" srcOrd="0" destOrd="2" presId="urn:microsoft.com/office/officeart/2005/8/layout/radial2"/>
    <dgm:cxn modelId="{C2B43C70-0C8D-0C4D-B8D6-3AF70F4892E8}" type="presOf" srcId="{90409C99-5825-AC43-A514-FE6EEC85BAF0}" destId="{84893A32-2D89-5941-8428-BF030C6FDFE5}" srcOrd="0" destOrd="1" presId="urn:microsoft.com/office/officeart/2005/8/layout/radial2"/>
    <dgm:cxn modelId="{EBA7CF70-15A6-5144-B23A-645C999EAD2C}" srcId="{68D4EF81-E153-4F4F-89C6-60E65FF1837B}" destId="{5ADF5979-321E-7C4A-8277-7FDA2E589371}" srcOrd="2" destOrd="0" parTransId="{1D1D242B-A622-7642-ABC2-C0B996156E6B}" sibTransId="{E6EDD1FB-DDD6-A54E-A6A7-628D4EF00F59}"/>
    <dgm:cxn modelId="{2E1EB484-F6BC-F24C-804E-99E32EFAA1CC}" srcId="{68D4EF81-E153-4F4F-89C6-60E65FF1837B}" destId="{8C1866FE-5011-6A44-B0B7-F8E2101F7635}" srcOrd="0" destOrd="0" parTransId="{E31C53C6-62A0-6D45-BFCE-FE3ADF728B58}" sibTransId="{E0CDDD0D-B980-D64E-81AD-57F808813658}"/>
    <dgm:cxn modelId="{6FFED48E-619E-A343-B320-D3BE18F40489}" srcId="{8ED2B372-DF20-5341-9E51-DA7E477E9D9D}" destId="{70E4F0B2-A3A7-C840-B9D3-8F19B97C24AE}" srcOrd="5" destOrd="0" parTransId="{2218943E-D226-154C-9658-E4083C0E7DEB}" sibTransId="{4DCF2AAE-ABCD-3C4F-8795-7D3F042B3C78}"/>
    <dgm:cxn modelId="{15B16896-ADC4-544E-9CF3-42FE2A4053B6}" type="presOf" srcId="{8C1866FE-5011-6A44-B0B7-F8E2101F7635}" destId="{9A5C483C-F44C-B04F-A02A-8B1C2EF5B60B}" srcOrd="0" destOrd="0" presId="urn:microsoft.com/office/officeart/2005/8/layout/radial2"/>
    <dgm:cxn modelId="{063C1597-8512-A941-9B92-1D0DF0E850E9}" srcId="{6A24916B-7FF8-E341-BEBF-28FE6C9E1444}" destId="{0F589595-962D-E841-8DAB-BBD55A827EAC}" srcOrd="2" destOrd="0" parTransId="{CC7CDC97-6F8E-0449-BC91-4BFD4F60448A}" sibTransId="{2E1B43B0-BFA3-2E4A-8083-07EBA71CCEBE}"/>
    <dgm:cxn modelId="{530EF3A0-EAD8-7549-A13E-A74133076925}" srcId="{8ED2B372-DF20-5341-9E51-DA7E477E9D9D}" destId="{549DDB67-25CB-5543-8713-155F5F9C1621}" srcOrd="1" destOrd="0" parTransId="{83E8BCA2-EFDE-A640-83E5-EEE4240D676D}" sibTransId="{39DB39FF-15ED-E948-BBDE-9FD6DC525B13}"/>
    <dgm:cxn modelId="{6B6CFEA2-7473-0F4F-BDB4-7D87E400F212}" type="presOf" srcId="{4F827BF0-9707-F848-B2DE-16EB3C758A71}" destId="{E200FDD6-547B-B440-BB2D-C44F7AFF232E}" srcOrd="0" destOrd="1" presId="urn:microsoft.com/office/officeart/2005/8/layout/radial2"/>
    <dgm:cxn modelId="{450B05A8-88B4-5642-89DA-8C087A0CCFA5}" type="presOf" srcId="{04ED48B7-B125-A94F-8070-D820DFCF5D7E}" destId="{87B5ED55-A797-7940-9432-1982536EFA19}" srcOrd="0" destOrd="0" presId="urn:microsoft.com/office/officeart/2005/8/layout/radial2"/>
    <dgm:cxn modelId="{207C77B2-5820-BE42-9977-69F1D8D190E1}" srcId="{04ED48B7-B125-A94F-8070-D820DFCF5D7E}" destId="{68D4EF81-E153-4F4F-89C6-60E65FF1837B}" srcOrd="0" destOrd="0" parTransId="{711CB92E-9998-7E4F-B1E4-C84858838E73}" sibTransId="{FB0DEFC9-7D11-B847-B604-511E70B1EFD1}"/>
    <dgm:cxn modelId="{D04011B3-E1A2-1641-BE46-3331D464695B}" type="presOf" srcId="{0F589595-962D-E841-8DAB-BBD55A827EAC}" destId="{E200FDD6-547B-B440-BB2D-C44F7AFF232E}" srcOrd="0" destOrd="2" presId="urn:microsoft.com/office/officeart/2005/8/layout/radial2"/>
    <dgm:cxn modelId="{51BEA5B3-21EF-7B40-B2F6-20328CDAEC89}" srcId="{52E17B31-2753-8545-AEB1-CC18082D35D4}" destId="{90409C99-5825-AC43-A514-FE6EEC85BAF0}" srcOrd="0" destOrd="0" parTransId="{0A4A67C4-4B3C-8E4F-875F-3CB4BA3A5D7C}" sibTransId="{5E518873-BB73-C441-9FC8-ACF1AB8F1255}"/>
    <dgm:cxn modelId="{190571B6-4A0E-5942-910C-A6FDF4A1273B}" type="presOf" srcId="{8ED2B372-DF20-5341-9E51-DA7E477E9D9D}" destId="{D5EF303F-FF9A-7942-ACBB-81D9F1223C4B}" srcOrd="0" destOrd="0" presId="urn:microsoft.com/office/officeart/2005/8/layout/radial2"/>
    <dgm:cxn modelId="{442D68C4-242D-9E4A-9862-638614642AF3}" type="presOf" srcId="{E2EBE5B3-04E4-0C4A-8EEA-ADC7B7635826}" destId="{AE3B82DF-C37A-234D-B0F4-E5F71A0680A7}" srcOrd="0" destOrd="0" presId="urn:microsoft.com/office/officeart/2005/8/layout/radial2"/>
    <dgm:cxn modelId="{EDB340CC-94BF-174E-82B6-B78808206FF5}" type="presOf" srcId="{042703CF-489A-214E-A1F8-CCC1CEA84E4F}" destId="{33B10412-8DDA-514C-9694-2B7DF4B0D28B}" srcOrd="0" destOrd="4" presId="urn:microsoft.com/office/officeart/2005/8/layout/radial2"/>
    <dgm:cxn modelId="{A5A4D2CE-E62C-3443-AE7A-A757A4694849}" srcId="{8ED2B372-DF20-5341-9E51-DA7E477E9D9D}" destId="{DFF3EB9A-3664-0E4D-B1C3-AEDEF77E019D}" srcOrd="0" destOrd="0" parTransId="{AFC7B3D0-247B-1A40-B416-310FC8FBC066}" sibTransId="{C09C04BE-F56C-1447-A1BB-63D280397006}"/>
    <dgm:cxn modelId="{939E2ED1-AA7F-234D-947D-925B8D7D9594}" type="presOf" srcId="{52E17B31-2753-8545-AEB1-CC18082D35D4}" destId="{84893A32-2D89-5941-8428-BF030C6FDFE5}" srcOrd="0" destOrd="0" presId="urn:microsoft.com/office/officeart/2005/8/layout/radial2"/>
    <dgm:cxn modelId="{DAB41DE4-10BD-F94D-AF6A-739FFCB1D209}" type="presOf" srcId="{0CA0A367-69CD-9942-8B71-B9288E2D87A5}" destId="{DD04A70A-2EFB-E747-A887-841E42E61FAC}" srcOrd="0" destOrd="0" presId="urn:microsoft.com/office/officeart/2005/8/layout/radial2"/>
    <dgm:cxn modelId="{00FD40E4-3E48-584D-BFE4-1073DB0895FC}" srcId="{8ED2B372-DF20-5341-9E51-DA7E477E9D9D}" destId="{DDD4154B-E56A-C54D-BA00-8D603B36FA92}" srcOrd="3" destOrd="0" parTransId="{5633C4DF-CC60-C04A-BC19-9596A9F07E46}" sibTransId="{C1084857-314A-5946-B2F7-BBE03D64E639}"/>
    <dgm:cxn modelId="{15C9D4E7-F546-BE48-922C-488A1D5109D1}" srcId="{6A24916B-7FF8-E341-BEBF-28FE6C9E1444}" destId="{4F827BF0-9707-F848-B2DE-16EB3C758A71}" srcOrd="1" destOrd="0" parTransId="{92E25B5C-458F-0244-9E2B-B86AFE85DFD6}" sibTransId="{2B0915DD-FE1B-1841-95A4-0926988A362A}"/>
    <dgm:cxn modelId="{A725C1E8-580E-6E4B-A87C-D2BE6DF5B239}" srcId="{6A24916B-7FF8-E341-BEBF-28FE6C9E1444}" destId="{3CA8F9B3-2CB5-174F-8DDB-377E65B735BF}" srcOrd="0" destOrd="0" parTransId="{07AA483B-033B-3B44-AA64-5F450BB86E6B}" sibTransId="{26505FDC-0067-B249-9644-C44AF0508E9F}"/>
    <dgm:cxn modelId="{19CC07F5-0FEE-2C46-BA99-F8A1E091FE60}" type="presOf" srcId="{3CA8F9B3-2CB5-174F-8DDB-377E65B735BF}" destId="{E200FDD6-547B-B440-BB2D-C44F7AFF232E}" srcOrd="0" destOrd="0" presId="urn:microsoft.com/office/officeart/2005/8/layout/radial2"/>
    <dgm:cxn modelId="{B9AFC2F8-637F-BA46-8A6F-37CA13A96CDB}" type="presOf" srcId="{711CB92E-9998-7E4F-B1E4-C84858838E73}" destId="{4FF79A0B-2147-6849-B13B-2FDB8A2D1BD1}" srcOrd="0" destOrd="0" presId="urn:microsoft.com/office/officeart/2005/8/layout/radial2"/>
    <dgm:cxn modelId="{41C305F9-7354-CD41-AA0E-CB009AA29323}" srcId="{8ED2B372-DF20-5341-9E51-DA7E477E9D9D}" destId="{042703CF-489A-214E-A1F8-CCC1CEA84E4F}" srcOrd="4" destOrd="0" parTransId="{A5234BF2-D469-7C46-911B-3DA7466123C2}" sibTransId="{D2A94165-68C3-EF4D-B67D-0F990FDC9705}"/>
    <dgm:cxn modelId="{19C02CFA-B7CD-4E4E-AC34-2A5A96E58D09}" srcId="{1E571B97-9918-6C41-ABC2-78CD6421DAC2}" destId="{52E17B31-2753-8545-AEB1-CC18082D35D4}" srcOrd="0" destOrd="0" parTransId="{9BC5A08B-4C3C-0440-93BC-995E16575E7A}" sibTransId="{974A6BB5-43A1-D84E-BB79-996A1D20641D}"/>
    <dgm:cxn modelId="{2BA0A1FA-96F9-0542-90E1-AC3A9A366019}" type="presOf" srcId="{15B42B1E-FBA1-874F-B9E6-92C67EA16A17}" destId="{E9ED0474-4D9E-054A-85AC-E110CE6F9C87}" srcOrd="0" destOrd="0" presId="urn:microsoft.com/office/officeart/2005/8/layout/radial2"/>
    <dgm:cxn modelId="{FA4EBC4D-0E31-C744-8219-16803D8C800C}" type="presParOf" srcId="{87B5ED55-A797-7940-9432-1982536EFA19}" destId="{0DA4D9E0-5055-4945-9443-014D9FA38BDD}" srcOrd="0" destOrd="0" presId="urn:microsoft.com/office/officeart/2005/8/layout/radial2"/>
    <dgm:cxn modelId="{C060616C-4A4E-F045-88E2-5970B541AF01}" type="presParOf" srcId="{0DA4D9E0-5055-4945-9443-014D9FA38BDD}" destId="{4EEC0991-8791-864B-9FDA-8B53165E7073}" srcOrd="0" destOrd="0" presId="urn:microsoft.com/office/officeart/2005/8/layout/radial2"/>
    <dgm:cxn modelId="{CB82ED57-7D45-4D49-B70C-28F5EF891FDA}" type="presParOf" srcId="{4EEC0991-8791-864B-9FDA-8B53165E7073}" destId="{47F951DE-936D-5F45-BA8E-3E0675DA98BF}" srcOrd="0" destOrd="0" presId="urn:microsoft.com/office/officeart/2005/8/layout/radial2"/>
    <dgm:cxn modelId="{0DA04626-2CC4-6C4A-9AAE-ABAC89772FD4}" type="presParOf" srcId="{4EEC0991-8791-864B-9FDA-8B53165E7073}" destId="{BF3FDAA4-56F3-1245-BD5F-3B0464C90472}" srcOrd="1" destOrd="0" presId="urn:microsoft.com/office/officeart/2005/8/layout/radial2"/>
    <dgm:cxn modelId="{20BA45DE-9660-AF4A-9B20-902C8A7990E5}" type="presParOf" srcId="{0DA4D9E0-5055-4945-9443-014D9FA38BDD}" destId="{4FF79A0B-2147-6849-B13B-2FDB8A2D1BD1}" srcOrd="1" destOrd="0" presId="urn:microsoft.com/office/officeart/2005/8/layout/radial2"/>
    <dgm:cxn modelId="{473A10C5-8070-D847-AD38-02CD15EA5FAD}" type="presParOf" srcId="{0DA4D9E0-5055-4945-9443-014D9FA38BDD}" destId="{6BCB8C7A-523E-3944-AC0B-EF342C95382D}" srcOrd="2" destOrd="0" presId="urn:microsoft.com/office/officeart/2005/8/layout/radial2"/>
    <dgm:cxn modelId="{ED873568-AD8C-F94F-82F8-7E2D09308780}" type="presParOf" srcId="{6BCB8C7A-523E-3944-AC0B-EF342C95382D}" destId="{2D9D858E-454F-AF4E-AE8D-323E12074870}" srcOrd="0" destOrd="0" presId="urn:microsoft.com/office/officeart/2005/8/layout/radial2"/>
    <dgm:cxn modelId="{8CD0BBE4-F332-EC46-861C-6D0B47C91D28}" type="presParOf" srcId="{6BCB8C7A-523E-3944-AC0B-EF342C95382D}" destId="{9A5C483C-F44C-B04F-A02A-8B1C2EF5B60B}" srcOrd="1" destOrd="0" presId="urn:microsoft.com/office/officeart/2005/8/layout/radial2"/>
    <dgm:cxn modelId="{EF6266B5-D0AB-614F-8E7F-18A251AAFE7A}" type="presParOf" srcId="{0DA4D9E0-5055-4945-9443-014D9FA38BDD}" destId="{DD04A70A-2EFB-E747-A887-841E42E61FAC}" srcOrd="3" destOrd="0" presId="urn:microsoft.com/office/officeart/2005/8/layout/radial2"/>
    <dgm:cxn modelId="{27034B2C-70D2-F04B-9C7C-A87ED6071222}" type="presParOf" srcId="{0DA4D9E0-5055-4945-9443-014D9FA38BDD}" destId="{2FC9B8D9-9690-1E40-BC87-1C533C166AAD}" srcOrd="4" destOrd="0" presId="urn:microsoft.com/office/officeart/2005/8/layout/radial2"/>
    <dgm:cxn modelId="{37055B89-22ED-E948-BCA7-6BF455D22A76}" type="presParOf" srcId="{2FC9B8D9-9690-1E40-BC87-1C533C166AAD}" destId="{2E4BA04A-9C87-BA45-805D-E419853D78C5}" srcOrd="0" destOrd="0" presId="urn:microsoft.com/office/officeart/2005/8/layout/radial2"/>
    <dgm:cxn modelId="{A11400AE-6C10-854C-83F7-41AC8DE839BC}" type="presParOf" srcId="{2FC9B8D9-9690-1E40-BC87-1C533C166AAD}" destId="{E200FDD6-547B-B440-BB2D-C44F7AFF232E}" srcOrd="1" destOrd="0" presId="urn:microsoft.com/office/officeart/2005/8/layout/radial2"/>
    <dgm:cxn modelId="{22D8AB27-B8B0-474E-90B2-DEB5835D9B55}" type="presParOf" srcId="{0DA4D9E0-5055-4945-9443-014D9FA38BDD}" destId="{E9ED0474-4D9E-054A-85AC-E110CE6F9C87}" srcOrd="5" destOrd="0" presId="urn:microsoft.com/office/officeart/2005/8/layout/radial2"/>
    <dgm:cxn modelId="{ED4BDC9A-6F4D-C14D-90A8-1E7B4E0D8FC6}" type="presParOf" srcId="{0DA4D9E0-5055-4945-9443-014D9FA38BDD}" destId="{12213980-478A-B148-911C-AEEE55D8A7A7}" srcOrd="6" destOrd="0" presId="urn:microsoft.com/office/officeart/2005/8/layout/radial2"/>
    <dgm:cxn modelId="{E90AAA04-0A5F-A448-9207-2854A88B5493}" type="presParOf" srcId="{12213980-478A-B148-911C-AEEE55D8A7A7}" destId="{8A4EC784-CAE2-1842-B9F9-AEF7EB6135EC}" srcOrd="0" destOrd="0" presId="urn:microsoft.com/office/officeart/2005/8/layout/radial2"/>
    <dgm:cxn modelId="{54BDB178-41BF-604B-821B-90177E4CDF05}" type="presParOf" srcId="{12213980-478A-B148-911C-AEEE55D8A7A7}" destId="{84893A32-2D89-5941-8428-BF030C6FDFE5}" srcOrd="1" destOrd="0" presId="urn:microsoft.com/office/officeart/2005/8/layout/radial2"/>
    <dgm:cxn modelId="{4316BE3C-1057-F245-9905-ED2331A26914}" type="presParOf" srcId="{0DA4D9E0-5055-4945-9443-014D9FA38BDD}" destId="{AE3B82DF-C37A-234D-B0F4-E5F71A0680A7}" srcOrd="7" destOrd="0" presId="urn:microsoft.com/office/officeart/2005/8/layout/radial2"/>
    <dgm:cxn modelId="{3B60B9D2-F841-4343-A6FA-C2B6FC7C22D4}" type="presParOf" srcId="{0DA4D9E0-5055-4945-9443-014D9FA38BDD}" destId="{97C047BA-1F06-5948-ABAD-12AD06AE84A4}" srcOrd="8" destOrd="0" presId="urn:microsoft.com/office/officeart/2005/8/layout/radial2"/>
    <dgm:cxn modelId="{B7ACED22-114E-D242-92C5-BDE0E8DC5663}" type="presParOf" srcId="{97C047BA-1F06-5948-ABAD-12AD06AE84A4}" destId="{D5EF303F-FF9A-7942-ACBB-81D9F1223C4B}" srcOrd="0" destOrd="0" presId="urn:microsoft.com/office/officeart/2005/8/layout/radial2"/>
    <dgm:cxn modelId="{2A1A92E9-9396-9A49-B2FB-AE438EE7A48D}" type="presParOf" srcId="{97C047BA-1F06-5948-ABAD-12AD06AE84A4}" destId="{33B10412-8DDA-514C-9694-2B7DF4B0D28B}"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43EE92-8546-F745-B019-D8335417ECCD}"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D8AE4955-9EBE-1546-AF69-103D3EAE818B}">
      <dgm:prSet phldrT="[Text]"/>
      <dgm:spPr/>
      <dgm:t>
        <a:bodyPr/>
        <a:lstStyle/>
        <a:p>
          <a:r>
            <a:rPr lang="en-US" dirty="0"/>
            <a:t>Patient/Family</a:t>
          </a:r>
        </a:p>
      </dgm:t>
    </dgm:pt>
    <dgm:pt modelId="{5375F767-B02C-1441-A070-F68AACD7C9E6}" type="parTrans" cxnId="{31997AA2-B265-9A42-B7B4-35D3086C47AE}">
      <dgm:prSet/>
      <dgm:spPr/>
      <dgm:t>
        <a:bodyPr/>
        <a:lstStyle/>
        <a:p>
          <a:endParaRPr lang="en-US"/>
        </a:p>
      </dgm:t>
    </dgm:pt>
    <dgm:pt modelId="{0A7F5F1F-1C82-E44E-9FAE-2727B4E2E0DA}" type="sibTrans" cxnId="{31997AA2-B265-9A42-B7B4-35D3086C47AE}">
      <dgm:prSet/>
      <dgm:spPr/>
      <dgm:t>
        <a:bodyPr/>
        <a:lstStyle/>
        <a:p>
          <a:endParaRPr lang="en-US"/>
        </a:p>
      </dgm:t>
    </dgm:pt>
    <dgm:pt modelId="{C7CCBC7E-0D9C-9C45-AE7C-BA39B84120DC}">
      <dgm:prSet phldrT="[Text]"/>
      <dgm:spPr/>
      <dgm:t>
        <a:bodyPr/>
        <a:lstStyle/>
        <a:p>
          <a:r>
            <a:rPr lang="en-US" dirty="0"/>
            <a:t>SLP/SLP-A</a:t>
          </a:r>
        </a:p>
      </dgm:t>
    </dgm:pt>
    <dgm:pt modelId="{E8DB47B7-CE21-7D4B-B3C3-14A7ECAEFA80}" type="parTrans" cxnId="{FF9D4153-89F2-354C-860D-EE2682A5F1FF}">
      <dgm:prSet/>
      <dgm:spPr/>
      <dgm:t>
        <a:bodyPr/>
        <a:lstStyle/>
        <a:p>
          <a:endParaRPr lang="en-US"/>
        </a:p>
      </dgm:t>
    </dgm:pt>
    <dgm:pt modelId="{D33525E6-8EF8-1D4D-A10A-DB7D114E8CFE}" type="sibTrans" cxnId="{FF9D4153-89F2-354C-860D-EE2682A5F1FF}">
      <dgm:prSet/>
      <dgm:spPr/>
      <dgm:t>
        <a:bodyPr/>
        <a:lstStyle/>
        <a:p>
          <a:endParaRPr lang="en-US"/>
        </a:p>
      </dgm:t>
    </dgm:pt>
    <dgm:pt modelId="{631E3DCB-B99E-9244-BB55-584C103EA296}">
      <dgm:prSet phldrT="[Text]"/>
      <dgm:spPr/>
      <dgm:t>
        <a:bodyPr/>
        <a:lstStyle/>
        <a:p>
          <a:r>
            <a:rPr lang="en-US" dirty="0"/>
            <a:t>Psychologist</a:t>
          </a:r>
        </a:p>
      </dgm:t>
    </dgm:pt>
    <dgm:pt modelId="{B86E65B1-3B7A-8948-BDA1-774D086D184E}" type="parTrans" cxnId="{47E9173C-4387-B54A-BC42-EF534C5451B7}">
      <dgm:prSet/>
      <dgm:spPr/>
      <dgm:t>
        <a:bodyPr/>
        <a:lstStyle/>
        <a:p>
          <a:endParaRPr lang="en-US"/>
        </a:p>
      </dgm:t>
    </dgm:pt>
    <dgm:pt modelId="{8E7EEE74-844C-5346-A9A5-156A501AAD6C}" type="sibTrans" cxnId="{47E9173C-4387-B54A-BC42-EF534C5451B7}">
      <dgm:prSet/>
      <dgm:spPr/>
      <dgm:t>
        <a:bodyPr/>
        <a:lstStyle/>
        <a:p>
          <a:endParaRPr lang="en-US"/>
        </a:p>
      </dgm:t>
    </dgm:pt>
    <dgm:pt modelId="{F6A69E1F-A76A-C748-86AB-E10461448F0F}">
      <dgm:prSet phldrT="[Text]"/>
      <dgm:spPr/>
      <dgm:t>
        <a:bodyPr/>
        <a:lstStyle/>
        <a:p>
          <a:r>
            <a:rPr lang="en-US" dirty="0"/>
            <a:t>Physicians/Surgeons</a:t>
          </a:r>
        </a:p>
      </dgm:t>
    </dgm:pt>
    <dgm:pt modelId="{FDD35556-8084-F141-A33B-BA51FD4321E1}" type="parTrans" cxnId="{449ADE13-DA18-4841-B595-8CB321651E57}">
      <dgm:prSet/>
      <dgm:spPr/>
      <dgm:t>
        <a:bodyPr/>
        <a:lstStyle/>
        <a:p>
          <a:endParaRPr lang="en-US"/>
        </a:p>
      </dgm:t>
    </dgm:pt>
    <dgm:pt modelId="{E955CBB1-05C5-CD47-98EB-AEB4D0D11CEA}" type="sibTrans" cxnId="{449ADE13-DA18-4841-B595-8CB321651E57}">
      <dgm:prSet/>
      <dgm:spPr/>
      <dgm:t>
        <a:bodyPr/>
        <a:lstStyle/>
        <a:p>
          <a:endParaRPr lang="en-US"/>
        </a:p>
      </dgm:t>
    </dgm:pt>
    <dgm:pt modelId="{1847F0D9-C368-EA4C-962C-8CB5F083BA27}">
      <dgm:prSet phldrT="[Text]"/>
      <dgm:spPr/>
      <dgm:t>
        <a:bodyPr/>
        <a:lstStyle/>
        <a:p>
          <a:r>
            <a:rPr lang="en-US" dirty="0"/>
            <a:t>Dietitian</a:t>
          </a:r>
        </a:p>
      </dgm:t>
    </dgm:pt>
    <dgm:pt modelId="{1E31D2B9-A71E-624E-8FDB-B796F95CD3A7}" type="parTrans" cxnId="{1A4304F2-6465-4844-8A3D-BCEBD7CF6B00}">
      <dgm:prSet/>
      <dgm:spPr/>
      <dgm:t>
        <a:bodyPr/>
        <a:lstStyle/>
        <a:p>
          <a:endParaRPr lang="en-US"/>
        </a:p>
      </dgm:t>
    </dgm:pt>
    <dgm:pt modelId="{B6A84A15-1EBF-F74C-9EC3-737F46DB1912}" type="sibTrans" cxnId="{1A4304F2-6465-4844-8A3D-BCEBD7CF6B00}">
      <dgm:prSet/>
      <dgm:spPr/>
      <dgm:t>
        <a:bodyPr/>
        <a:lstStyle/>
        <a:p>
          <a:endParaRPr lang="en-US"/>
        </a:p>
      </dgm:t>
    </dgm:pt>
    <dgm:pt modelId="{07388C60-D639-3A49-B69D-FB76AC89C6B4}">
      <dgm:prSet phldrT="[Text]"/>
      <dgm:spPr/>
      <dgm:t>
        <a:bodyPr/>
        <a:lstStyle/>
        <a:p>
          <a:r>
            <a:rPr lang="en-US" dirty="0"/>
            <a:t>OT/COTA</a:t>
          </a:r>
        </a:p>
      </dgm:t>
    </dgm:pt>
    <dgm:pt modelId="{D6D6D9E7-0E31-FB4D-9AF0-049EED5B18D0}" type="parTrans" cxnId="{B1B9B03A-32F8-344C-A3EC-277BB97AD672}">
      <dgm:prSet/>
      <dgm:spPr/>
      <dgm:t>
        <a:bodyPr/>
        <a:lstStyle/>
        <a:p>
          <a:endParaRPr lang="en-US"/>
        </a:p>
      </dgm:t>
    </dgm:pt>
    <dgm:pt modelId="{BFB39232-626F-9C49-9D7D-15EA7A47D6A6}" type="sibTrans" cxnId="{B1B9B03A-32F8-344C-A3EC-277BB97AD672}">
      <dgm:prSet/>
      <dgm:spPr/>
      <dgm:t>
        <a:bodyPr/>
        <a:lstStyle/>
        <a:p>
          <a:endParaRPr lang="en-US"/>
        </a:p>
      </dgm:t>
    </dgm:pt>
    <dgm:pt modelId="{0161AFC4-D97D-F745-A691-9C9BD0BC2D4D}">
      <dgm:prSet phldrT="[Text]"/>
      <dgm:spPr/>
      <dgm:t>
        <a:bodyPr/>
        <a:lstStyle/>
        <a:p>
          <a:r>
            <a:rPr lang="en-US" dirty="0"/>
            <a:t>PT/PTA</a:t>
          </a:r>
        </a:p>
      </dgm:t>
    </dgm:pt>
    <dgm:pt modelId="{5D73F40E-F5F5-9E45-8EDC-9C4BD19007D1}" type="parTrans" cxnId="{DF71E9F4-3297-BE4B-8F8B-E614DA1B2ACA}">
      <dgm:prSet/>
      <dgm:spPr/>
      <dgm:t>
        <a:bodyPr/>
        <a:lstStyle/>
        <a:p>
          <a:endParaRPr lang="en-US"/>
        </a:p>
      </dgm:t>
    </dgm:pt>
    <dgm:pt modelId="{34BA5007-03AC-D543-9A65-5E5E20BDF25D}" type="sibTrans" cxnId="{DF71E9F4-3297-BE4B-8F8B-E614DA1B2ACA}">
      <dgm:prSet/>
      <dgm:spPr/>
      <dgm:t>
        <a:bodyPr/>
        <a:lstStyle/>
        <a:p>
          <a:endParaRPr lang="en-US"/>
        </a:p>
      </dgm:t>
    </dgm:pt>
    <dgm:pt modelId="{BE2848FF-19DD-7E46-B360-F2077CCA4D7A}">
      <dgm:prSet phldrT="[Text]"/>
      <dgm:spPr/>
      <dgm:t>
        <a:bodyPr/>
        <a:lstStyle/>
        <a:p>
          <a:r>
            <a:rPr lang="en-US" dirty="0"/>
            <a:t>Social Work</a:t>
          </a:r>
        </a:p>
      </dgm:t>
    </dgm:pt>
    <dgm:pt modelId="{E1967865-6A0F-274B-823F-F063D2B4E463}" type="parTrans" cxnId="{A2EF9E2E-55B6-DF4B-A4C8-E4659EE87DCF}">
      <dgm:prSet/>
      <dgm:spPr/>
      <dgm:t>
        <a:bodyPr/>
        <a:lstStyle/>
        <a:p>
          <a:endParaRPr lang="en-US"/>
        </a:p>
      </dgm:t>
    </dgm:pt>
    <dgm:pt modelId="{2B9C2C0A-604A-3D4D-A577-C777CC5A66A8}" type="sibTrans" cxnId="{A2EF9E2E-55B6-DF4B-A4C8-E4659EE87DCF}">
      <dgm:prSet/>
      <dgm:spPr/>
      <dgm:t>
        <a:bodyPr/>
        <a:lstStyle/>
        <a:p>
          <a:endParaRPr lang="en-US"/>
        </a:p>
      </dgm:t>
    </dgm:pt>
    <dgm:pt modelId="{A9D10207-8C90-D743-9644-4A9D18ECC7EC}">
      <dgm:prSet phldrT="[Text]"/>
      <dgm:spPr/>
      <dgm:t>
        <a:bodyPr/>
        <a:lstStyle/>
        <a:p>
          <a:r>
            <a:rPr lang="en-US" dirty="0"/>
            <a:t>Case Management</a:t>
          </a:r>
        </a:p>
      </dgm:t>
    </dgm:pt>
    <dgm:pt modelId="{826D9922-D237-2144-8729-946C22AFC957}" type="parTrans" cxnId="{E56C99E0-7300-894E-97E2-643DC7F5A55B}">
      <dgm:prSet/>
      <dgm:spPr/>
      <dgm:t>
        <a:bodyPr/>
        <a:lstStyle/>
        <a:p>
          <a:endParaRPr lang="en-US"/>
        </a:p>
      </dgm:t>
    </dgm:pt>
    <dgm:pt modelId="{E54A6775-3DBB-E045-912A-9061ABB692C0}" type="sibTrans" cxnId="{E56C99E0-7300-894E-97E2-643DC7F5A55B}">
      <dgm:prSet/>
      <dgm:spPr/>
      <dgm:t>
        <a:bodyPr/>
        <a:lstStyle/>
        <a:p>
          <a:endParaRPr lang="en-US"/>
        </a:p>
      </dgm:t>
    </dgm:pt>
    <dgm:pt modelId="{A7B1A0BC-9B7C-C74E-B75B-17BB4EF1082F}">
      <dgm:prSet phldrT="[Text]"/>
      <dgm:spPr/>
      <dgm:t>
        <a:bodyPr/>
        <a:lstStyle/>
        <a:p>
          <a:r>
            <a:rPr lang="en-US" dirty="0"/>
            <a:t>Recreational Therapy</a:t>
          </a:r>
        </a:p>
      </dgm:t>
    </dgm:pt>
    <dgm:pt modelId="{80613476-21D8-B141-A2F1-19A7AF3B153B}" type="parTrans" cxnId="{F946200A-2225-ED4B-A3A2-107DC86468F6}">
      <dgm:prSet/>
      <dgm:spPr/>
      <dgm:t>
        <a:bodyPr/>
        <a:lstStyle/>
        <a:p>
          <a:endParaRPr lang="en-US"/>
        </a:p>
      </dgm:t>
    </dgm:pt>
    <dgm:pt modelId="{D4CF7F09-3761-244C-B0CE-CA607D21D74E}" type="sibTrans" cxnId="{F946200A-2225-ED4B-A3A2-107DC86468F6}">
      <dgm:prSet/>
      <dgm:spPr/>
      <dgm:t>
        <a:bodyPr/>
        <a:lstStyle/>
        <a:p>
          <a:endParaRPr lang="en-US"/>
        </a:p>
      </dgm:t>
    </dgm:pt>
    <dgm:pt modelId="{9433EE61-9DA9-A346-B7A6-80D13AA15768}">
      <dgm:prSet phldrT="[Text]"/>
      <dgm:spPr/>
      <dgm:t>
        <a:bodyPr/>
        <a:lstStyle/>
        <a:p>
          <a:r>
            <a:rPr lang="en-US" dirty="0"/>
            <a:t>Vocational Rehabilitation</a:t>
          </a:r>
        </a:p>
      </dgm:t>
    </dgm:pt>
    <dgm:pt modelId="{25828F68-DBDB-C743-99B5-A773438E35B4}" type="parTrans" cxnId="{BC8CE18F-F3F5-3F48-94A5-6843CC481CC2}">
      <dgm:prSet/>
      <dgm:spPr/>
      <dgm:t>
        <a:bodyPr/>
        <a:lstStyle/>
        <a:p>
          <a:endParaRPr lang="en-US"/>
        </a:p>
      </dgm:t>
    </dgm:pt>
    <dgm:pt modelId="{65F78480-2DFB-D447-BA3D-9BD8686579FC}" type="sibTrans" cxnId="{BC8CE18F-F3F5-3F48-94A5-6843CC481CC2}">
      <dgm:prSet/>
      <dgm:spPr/>
      <dgm:t>
        <a:bodyPr/>
        <a:lstStyle/>
        <a:p>
          <a:endParaRPr lang="en-US"/>
        </a:p>
      </dgm:t>
    </dgm:pt>
    <dgm:pt modelId="{425FADF0-7E57-FF45-B891-966BC7D1FDA0}">
      <dgm:prSet phldrT="[Text]"/>
      <dgm:spPr/>
      <dgm:t>
        <a:bodyPr/>
        <a:lstStyle/>
        <a:p>
          <a:r>
            <a:rPr lang="en-US" dirty="0"/>
            <a:t>Audiologist</a:t>
          </a:r>
        </a:p>
      </dgm:t>
    </dgm:pt>
    <dgm:pt modelId="{548773EC-2BD0-CE4B-8613-DDF0BEAAA2F0}" type="parTrans" cxnId="{034ACD33-0EF8-E240-A70B-802ADB79E85D}">
      <dgm:prSet/>
      <dgm:spPr/>
      <dgm:t>
        <a:bodyPr/>
        <a:lstStyle/>
        <a:p>
          <a:endParaRPr lang="en-US"/>
        </a:p>
      </dgm:t>
    </dgm:pt>
    <dgm:pt modelId="{8365829E-20EC-774E-AF3D-9ED7EEA3D888}" type="sibTrans" cxnId="{034ACD33-0EF8-E240-A70B-802ADB79E85D}">
      <dgm:prSet/>
      <dgm:spPr/>
      <dgm:t>
        <a:bodyPr/>
        <a:lstStyle/>
        <a:p>
          <a:endParaRPr lang="en-US"/>
        </a:p>
      </dgm:t>
    </dgm:pt>
    <dgm:pt modelId="{48F9034F-4B69-E948-A2B5-80BCB008B72E}">
      <dgm:prSet phldrT="[Text]"/>
      <dgm:spPr/>
      <dgm:t>
        <a:bodyPr/>
        <a:lstStyle/>
        <a:p>
          <a:r>
            <a:rPr lang="en-US" dirty="0"/>
            <a:t>Behavioral Specialist</a:t>
          </a:r>
        </a:p>
      </dgm:t>
    </dgm:pt>
    <dgm:pt modelId="{5993418A-525D-8142-844A-668DE38D1346}" type="sibTrans" cxnId="{3F536B71-2838-CC42-849C-BEDCC898B093}">
      <dgm:prSet/>
      <dgm:spPr/>
      <dgm:t>
        <a:bodyPr/>
        <a:lstStyle/>
        <a:p>
          <a:endParaRPr lang="en-US"/>
        </a:p>
      </dgm:t>
    </dgm:pt>
    <dgm:pt modelId="{6626D37B-1E5A-ED4B-AF77-06113A701EBE}" type="parTrans" cxnId="{3F536B71-2838-CC42-849C-BEDCC898B093}">
      <dgm:prSet/>
      <dgm:spPr/>
      <dgm:t>
        <a:bodyPr/>
        <a:lstStyle/>
        <a:p>
          <a:endParaRPr lang="en-US"/>
        </a:p>
      </dgm:t>
    </dgm:pt>
    <dgm:pt modelId="{A7FFDD78-F8C4-424B-A4ED-A419F4B33789}">
      <dgm:prSet phldrT="[Text]"/>
      <dgm:spPr/>
      <dgm:t>
        <a:bodyPr/>
        <a:lstStyle/>
        <a:p>
          <a:r>
            <a:rPr lang="en-US" dirty="0"/>
            <a:t>Psychiatrist</a:t>
          </a:r>
        </a:p>
      </dgm:t>
    </dgm:pt>
    <dgm:pt modelId="{B7B71930-593F-C247-9C56-1089D1709858}" type="parTrans" cxnId="{B60363C1-C832-6E4A-86BC-BC0540011646}">
      <dgm:prSet/>
      <dgm:spPr/>
      <dgm:t>
        <a:bodyPr/>
        <a:lstStyle/>
        <a:p>
          <a:endParaRPr lang="en-US"/>
        </a:p>
      </dgm:t>
    </dgm:pt>
    <dgm:pt modelId="{1CF969B0-328E-3644-80E7-980BC7DA5B3F}" type="sibTrans" cxnId="{B60363C1-C832-6E4A-86BC-BC0540011646}">
      <dgm:prSet/>
      <dgm:spPr/>
      <dgm:t>
        <a:bodyPr/>
        <a:lstStyle/>
        <a:p>
          <a:endParaRPr lang="en-US"/>
        </a:p>
      </dgm:t>
    </dgm:pt>
    <dgm:pt modelId="{97FA5B99-09A4-9D43-A257-5CC62B2949A3}">
      <dgm:prSet phldrT="[Text]"/>
      <dgm:spPr/>
      <dgm:t>
        <a:bodyPr/>
        <a:lstStyle/>
        <a:p>
          <a:r>
            <a:rPr lang="en-US" dirty="0"/>
            <a:t>Counselor</a:t>
          </a:r>
        </a:p>
      </dgm:t>
    </dgm:pt>
    <dgm:pt modelId="{F4A7B271-1DCC-3548-A3D1-1C74EE5E18A7}" type="parTrans" cxnId="{ABA91621-D2E9-9240-809D-FF27EF886E23}">
      <dgm:prSet/>
      <dgm:spPr/>
      <dgm:t>
        <a:bodyPr/>
        <a:lstStyle/>
        <a:p>
          <a:endParaRPr lang="en-US"/>
        </a:p>
      </dgm:t>
    </dgm:pt>
    <dgm:pt modelId="{DD28644C-9174-C849-8636-3DD871060233}" type="sibTrans" cxnId="{ABA91621-D2E9-9240-809D-FF27EF886E23}">
      <dgm:prSet/>
      <dgm:spPr/>
      <dgm:t>
        <a:bodyPr/>
        <a:lstStyle/>
        <a:p>
          <a:endParaRPr lang="en-US"/>
        </a:p>
      </dgm:t>
    </dgm:pt>
    <dgm:pt modelId="{3DA27965-987B-8047-88CF-7B0829FA3787}" type="pres">
      <dgm:prSet presAssocID="{EF43EE92-8546-F745-B019-D8335417ECCD}" presName="cycle" presStyleCnt="0">
        <dgm:presLayoutVars>
          <dgm:chMax val="1"/>
          <dgm:dir/>
          <dgm:animLvl val="ctr"/>
          <dgm:resizeHandles val="exact"/>
        </dgm:presLayoutVars>
      </dgm:prSet>
      <dgm:spPr/>
    </dgm:pt>
    <dgm:pt modelId="{FF1CA77F-CB85-9B4B-86BF-564E3BD189FC}" type="pres">
      <dgm:prSet presAssocID="{D8AE4955-9EBE-1546-AF69-103D3EAE818B}" presName="centerShape" presStyleLbl="node0" presStyleIdx="0" presStyleCnt="1"/>
      <dgm:spPr/>
    </dgm:pt>
    <dgm:pt modelId="{2C841FF4-F8C3-174E-A3C2-09C26996D5CE}" type="pres">
      <dgm:prSet presAssocID="{E8DB47B7-CE21-7D4B-B3C3-14A7ECAEFA80}" presName="Name9" presStyleLbl="parChTrans1D2" presStyleIdx="0" presStyleCnt="14"/>
      <dgm:spPr/>
    </dgm:pt>
    <dgm:pt modelId="{7D4E9D91-B42D-4945-BC87-198716614642}" type="pres">
      <dgm:prSet presAssocID="{E8DB47B7-CE21-7D4B-B3C3-14A7ECAEFA80}" presName="connTx" presStyleLbl="parChTrans1D2" presStyleIdx="0" presStyleCnt="14"/>
      <dgm:spPr/>
    </dgm:pt>
    <dgm:pt modelId="{B534C2F2-9250-6544-98ED-11BEA05BF04A}" type="pres">
      <dgm:prSet presAssocID="{C7CCBC7E-0D9C-9C45-AE7C-BA39B84120DC}" presName="node" presStyleLbl="node1" presStyleIdx="0" presStyleCnt="14">
        <dgm:presLayoutVars>
          <dgm:bulletEnabled val="1"/>
        </dgm:presLayoutVars>
      </dgm:prSet>
      <dgm:spPr/>
    </dgm:pt>
    <dgm:pt modelId="{93D20307-9C57-BC45-B2C8-0D607E95015B}" type="pres">
      <dgm:prSet presAssocID="{548773EC-2BD0-CE4B-8613-DDF0BEAAA2F0}" presName="Name9" presStyleLbl="parChTrans1D2" presStyleIdx="1" presStyleCnt="14"/>
      <dgm:spPr/>
    </dgm:pt>
    <dgm:pt modelId="{1C4BE626-2A53-8747-AE7E-6BF10DFD5CCC}" type="pres">
      <dgm:prSet presAssocID="{548773EC-2BD0-CE4B-8613-DDF0BEAAA2F0}" presName="connTx" presStyleLbl="parChTrans1D2" presStyleIdx="1" presStyleCnt="14"/>
      <dgm:spPr/>
    </dgm:pt>
    <dgm:pt modelId="{C25B45F6-8D11-CF44-9C1E-04A88F1D245F}" type="pres">
      <dgm:prSet presAssocID="{425FADF0-7E57-FF45-B891-966BC7D1FDA0}" presName="node" presStyleLbl="node1" presStyleIdx="1" presStyleCnt="14">
        <dgm:presLayoutVars>
          <dgm:bulletEnabled val="1"/>
        </dgm:presLayoutVars>
      </dgm:prSet>
      <dgm:spPr/>
    </dgm:pt>
    <dgm:pt modelId="{EC7EC215-FFF5-1D48-A34B-3613EDFB0D5D}" type="pres">
      <dgm:prSet presAssocID="{B86E65B1-3B7A-8948-BDA1-774D086D184E}" presName="Name9" presStyleLbl="parChTrans1D2" presStyleIdx="2" presStyleCnt="14"/>
      <dgm:spPr/>
    </dgm:pt>
    <dgm:pt modelId="{CB57946E-D0D0-7D4A-B0B0-DD572875E738}" type="pres">
      <dgm:prSet presAssocID="{B86E65B1-3B7A-8948-BDA1-774D086D184E}" presName="connTx" presStyleLbl="parChTrans1D2" presStyleIdx="2" presStyleCnt="14"/>
      <dgm:spPr/>
    </dgm:pt>
    <dgm:pt modelId="{EE14D1EA-3872-5449-B107-F94FB5F22EC7}" type="pres">
      <dgm:prSet presAssocID="{631E3DCB-B99E-9244-BB55-584C103EA296}" presName="node" presStyleLbl="node1" presStyleIdx="2" presStyleCnt="14">
        <dgm:presLayoutVars>
          <dgm:bulletEnabled val="1"/>
        </dgm:presLayoutVars>
      </dgm:prSet>
      <dgm:spPr/>
    </dgm:pt>
    <dgm:pt modelId="{7600B4F4-A9BA-A24C-A498-3D288703D859}" type="pres">
      <dgm:prSet presAssocID="{B7B71930-593F-C247-9C56-1089D1709858}" presName="Name9" presStyleLbl="parChTrans1D2" presStyleIdx="3" presStyleCnt="14"/>
      <dgm:spPr/>
    </dgm:pt>
    <dgm:pt modelId="{B2B0B387-16EA-694A-AE5B-A5BF0C8BCEA7}" type="pres">
      <dgm:prSet presAssocID="{B7B71930-593F-C247-9C56-1089D1709858}" presName="connTx" presStyleLbl="parChTrans1D2" presStyleIdx="3" presStyleCnt="14"/>
      <dgm:spPr/>
    </dgm:pt>
    <dgm:pt modelId="{4FDA6F38-FF60-1047-9DF2-711557766D91}" type="pres">
      <dgm:prSet presAssocID="{A7FFDD78-F8C4-424B-A4ED-A419F4B33789}" presName="node" presStyleLbl="node1" presStyleIdx="3" presStyleCnt="14">
        <dgm:presLayoutVars>
          <dgm:bulletEnabled val="1"/>
        </dgm:presLayoutVars>
      </dgm:prSet>
      <dgm:spPr/>
    </dgm:pt>
    <dgm:pt modelId="{5AEEF2DA-A304-2846-A417-DA7B1CD98804}" type="pres">
      <dgm:prSet presAssocID="{F4A7B271-1DCC-3548-A3D1-1C74EE5E18A7}" presName="Name9" presStyleLbl="parChTrans1D2" presStyleIdx="4" presStyleCnt="14"/>
      <dgm:spPr/>
    </dgm:pt>
    <dgm:pt modelId="{B7B2E1E6-D247-ED4D-8D55-5C100DFACCEC}" type="pres">
      <dgm:prSet presAssocID="{F4A7B271-1DCC-3548-A3D1-1C74EE5E18A7}" presName="connTx" presStyleLbl="parChTrans1D2" presStyleIdx="4" presStyleCnt="14"/>
      <dgm:spPr/>
    </dgm:pt>
    <dgm:pt modelId="{3B22AD17-87BD-994F-96FA-1DAB7EFCCE12}" type="pres">
      <dgm:prSet presAssocID="{97FA5B99-09A4-9D43-A257-5CC62B2949A3}" presName="node" presStyleLbl="node1" presStyleIdx="4" presStyleCnt="14">
        <dgm:presLayoutVars>
          <dgm:bulletEnabled val="1"/>
        </dgm:presLayoutVars>
      </dgm:prSet>
      <dgm:spPr/>
    </dgm:pt>
    <dgm:pt modelId="{87D79764-29F3-7947-B9CA-212DDBAB482A}" type="pres">
      <dgm:prSet presAssocID="{6626D37B-1E5A-ED4B-AF77-06113A701EBE}" presName="Name9" presStyleLbl="parChTrans1D2" presStyleIdx="5" presStyleCnt="14"/>
      <dgm:spPr/>
    </dgm:pt>
    <dgm:pt modelId="{0F5CD79A-EC6B-8340-A5FA-7253DF1A2691}" type="pres">
      <dgm:prSet presAssocID="{6626D37B-1E5A-ED4B-AF77-06113A701EBE}" presName="connTx" presStyleLbl="parChTrans1D2" presStyleIdx="5" presStyleCnt="14"/>
      <dgm:spPr/>
    </dgm:pt>
    <dgm:pt modelId="{6A449FE9-7054-F04A-A484-80014FB02D06}" type="pres">
      <dgm:prSet presAssocID="{48F9034F-4B69-E948-A2B5-80BCB008B72E}" presName="node" presStyleLbl="node1" presStyleIdx="5" presStyleCnt="14">
        <dgm:presLayoutVars>
          <dgm:bulletEnabled val="1"/>
        </dgm:presLayoutVars>
      </dgm:prSet>
      <dgm:spPr/>
    </dgm:pt>
    <dgm:pt modelId="{A194CC42-6DFB-314E-BE44-67CB09D7DDB4}" type="pres">
      <dgm:prSet presAssocID="{1E31D2B9-A71E-624E-8FDB-B796F95CD3A7}" presName="Name9" presStyleLbl="parChTrans1D2" presStyleIdx="6" presStyleCnt="14"/>
      <dgm:spPr/>
    </dgm:pt>
    <dgm:pt modelId="{3E1FB7AE-3BD4-114C-B67B-04B1290EA001}" type="pres">
      <dgm:prSet presAssocID="{1E31D2B9-A71E-624E-8FDB-B796F95CD3A7}" presName="connTx" presStyleLbl="parChTrans1D2" presStyleIdx="6" presStyleCnt="14"/>
      <dgm:spPr/>
    </dgm:pt>
    <dgm:pt modelId="{47461CF9-7075-6843-A0D9-D3BF230E0151}" type="pres">
      <dgm:prSet presAssocID="{1847F0D9-C368-EA4C-962C-8CB5F083BA27}" presName="node" presStyleLbl="node1" presStyleIdx="6" presStyleCnt="14">
        <dgm:presLayoutVars>
          <dgm:bulletEnabled val="1"/>
        </dgm:presLayoutVars>
      </dgm:prSet>
      <dgm:spPr/>
    </dgm:pt>
    <dgm:pt modelId="{A06F47FB-8AB7-F345-B8DE-3EC18ECF9521}" type="pres">
      <dgm:prSet presAssocID="{D6D6D9E7-0E31-FB4D-9AF0-049EED5B18D0}" presName="Name9" presStyleLbl="parChTrans1D2" presStyleIdx="7" presStyleCnt="14"/>
      <dgm:spPr/>
    </dgm:pt>
    <dgm:pt modelId="{9117E96A-EACB-4049-A91D-5FDFA197648D}" type="pres">
      <dgm:prSet presAssocID="{D6D6D9E7-0E31-FB4D-9AF0-049EED5B18D0}" presName="connTx" presStyleLbl="parChTrans1D2" presStyleIdx="7" presStyleCnt="14"/>
      <dgm:spPr/>
    </dgm:pt>
    <dgm:pt modelId="{2E1EE018-9A20-F546-9762-498B894F04C9}" type="pres">
      <dgm:prSet presAssocID="{07388C60-D639-3A49-B69D-FB76AC89C6B4}" presName="node" presStyleLbl="node1" presStyleIdx="7" presStyleCnt="14">
        <dgm:presLayoutVars>
          <dgm:bulletEnabled val="1"/>
        </dgm:presLayoutVars>
      </dgm:prSet>
      <dgm:spPr/>
    </dgm:pt>
    <dgm:pt modelId="{593E0499-B995-2846-A669-436F4166E955}" type="pres">
      <dgm:prSet presAssocID="{5D73F40E-F5F5-9E45-8EDC-9C4BD19007D1}" presName="Name9" presStyleLbl="parChTrans1D2" presStyleIdx="8" presStyleCnt="14"/>
      <dgm:spPr/>
    </dgm:pt>
    <dgm:pt modelId="{F8331BEA-FE7A-9844-A589-CD9F321C27A3}" type="pres">
      <dgm:prSet presAssocID="{5D73F40E-F5F5-9E45-8EDC-9C4BD19007D1}" presName="connTx" presStyleLbl="parChTrans1D2" presStyleIdx="8" presStyleCnt="14"/>
      <dgm:spPr/>
    </dgm:pt>
    <dgm:pt modelId="{290BF3DA-327B-6447-A29C-861C08C85255}" type="pres">
      <dgm:prSet presAssocID="{0161AFC4-D97D-F745-A691-9C9BD0BC2D4D}" presName="node" presStyleLbl="node1" presStyleIdx="8" presStyleCnt="14">
        <dgm:presLayoutVars>
          <dgm:bulletEnabled val="1"/>
        </dgm:presLayoutVars>
      </dgm:prSet>
      <dgm:spPr/>
    </dgm:pt>
    <dgm:pt modelId="{9F5801F8-A3E5-7549-9414-A3A574FBB914}" type="pres">
      <dgm:prSet presAssocID="{FDD35556-8084-F141-A33B-BA51FD4321E1}" presName="Name9" presStyleLbl="parChTrans1D2" presStyleIdx="9" presStyleCnt="14"/>
      <dgm:spPr/>
    </dgm:pt>
    <dgm:pt modelId="{D89CCBEF-B1FA-254A-958E-816810E87034}" type="pres">
      <dgm:prSet presAssocID="{FDD35556-8084-F141-A33B-BA51FD4321E1}" presName="connTx" presStyleLbl="parChTrans1D2" presStyleIdx="9" presStyleCnt="14"/>
      <dgm:spPr/>
    </dgm:pt>
    <dgm:pt modelId="{57220343-6166-C44A-A5A7-8A1A24A20377}" type="pres">
      <dgm:prSet presAssocID="{F6A69E1F-A76A-C748-86AB-E10461448F0F}" presName="node" presStyleLbl="node1" presStyleIdx="9" presStyleCnt="14">
        <dgm:presLayoutVars>
          <dgm:bulletEnabled val="1"/>
        </dgm:presLayoutVars>
      </dgm:prSet>
      <dgm:spPr/>
    </dgm:pt>
    <dgm:pt modelId="{96BDC1EF-A4C1-4D4C-94AA-608910D692B0}" type="pres">
      <dgm:prSet presAssocID="{E1967865-6A0F-274B-823F-F063D2B4E463}" presName="Name9" presStyleLbl="parChTrans1D2" presStyleIdx="10" presStyleCnt="14"/>
      <dgm:spPr/>
    </dgm:pt>
    <dgm:pt modelId="{FEEE2EC7-014A-8741-8879-CF5C2C970FAE}" type="pres">
      <dgm:prSet presAssocID="{E1967865-6A0F-274B-823F-F063D2B4E463}" presName="connTx" presStyleLbl="parChTrans1D2" presStyleIdx="10" presStyleCnt="14"/>
      <dgm:spPr/>
    </dgm:pt>
    <dgm:pt modelId="{7182D2A4-0F62-5D45-89AA-2E81B989EA79}" type="pres">
      <dgm:prSet presAssocID="{BE2848FF-19DD-7E46-B360-F2077CCA4D7A}" presName="node" presStyleLbl="node1" presStyleIdx="10" presStyleCnt="14">
        <dgm:presLayoutVars>
          <dgm:bulletEnabled val="1"/>
        </dgm:presLayoutVars>
      </dgm:prSet>
      <dgm:spPr/>
    </dgm:pt>
    <dgm:pt modelId="{5C76B9A8-46B8-6B45-AD74-829C7798E002}" type="pres">
      <dgm:prSet presAssocID="{826D9922-D237-2144-8729-946C22AFC957}" presName="Name9" presStyleLbl="parChTrans1D2" presStyleIdx="11" presStyleCnt="14"/>
      <dgm:spPr/>
    </dgm:pt>
    <dgm:pt modelId="{AA8E3295-4287-EE43-94C0-83CEB4A1CF20}" type="pres">
      <dgm:prSet presAssocID="{826D9922-D237-2144-8729-946C22AFC957}" presName="connTx" presStyleLbl="parChTrans1D2" presStyleIdx="11" presStyleCnt="14"/>
      <dgm:spPr/>
    </dgm:pt>
    <dgm:pt modelId="{71141570-2CB0-5040-9A41-B018B2937E45}" type="pres">
      <dgm:prSet presAssocID="{A9D10207-8C90-D743-9644-4A9D18ECC7EC}" presName="node" presStyleLbl="node1" presStyleIdx="11" presStyleCnt="14">
        <dgm:presLayoutVars>
          <dgm:bulletEnabled val="1"/>
        </dgm:presLayoutVars>
      </dgm:prSet>
      <dgm:spPr/>
    </dgm:pt>
    <dgm:pt modelId="{870E9E5F-5255-D840-BF02-253E1756F0F2}" type="pres">
      <dgm:prSet presAssocID="{80613476-21D8-B141-A2F1-19A7AF3B153B}" presName="Name9" presStyleLbl="parChTrans1D2" presStyleIdx="12" presStyleCnt="14"/>
      <dgm:spPr/>
    </dgm:pt>
    <dgm:pt modelId="{E83AA57E-7D88-C449-A2F1-B1949B7B2B93}" type="pres">
      <dgm:prSet presAssocID="{80613476-21D8-B141-A2F1-19A7AF3B153B}" presName="connTx" presStyleLbl="parChTrans1D2" presStyleIdx="12" presStyleCnt="14"/>
      <dgm:spPr/>
    </dgm:pt>
    <dgm:pt modelId="{1FAD1F68-08AC-5249-B59B-6D6B93560B72}" type="pres">
      <dgm:prSet presAssocID="{A7B1A0BC-9B7C-C74E-B75B-17BB4EF1082F}" presName="node" presStyleLbl="node1" presStyleIdx="12" presStyleCnt="14">
        <dgm:presLayoutVars>
          <dgm:bulletEnabled val="1"/>
        </dgm:presLayoutVars>
      </dgm:prSet>
      <dgm:spPr/>
    </dgm:pt>
    <dgm:pt modelId="{17ADB060-E1E5-0A47-B5EC-EE4A3292A3AE}" type="pres">
      <dgm:prSet presAssocID="{25828F68-DBDB-C743-99B5-A773438E35B4}" presName="Name9" presStyleLbl="parChTrans1D2" presStyleIdx="13" presStyleCnt="14"/>
      <dgm:spPr/>
    </dgm:pt>
    <dgm:pt modelId="{27D5BAC5-C334-E349-80D1-DA37A5CB4392}" type="pres">
      <dgm:prSet presAssocID="{25828F68-DBDB-C743-99B5-A773438E35B4}" presName="connTx" presStyleLbl="parChTrans1D2" presStyleIdx="13" presStyleCnt="14"/>
      <dgm:spPr/>
    </dgm:pt>
    <dgm:pt modelId="{37DC2C32-44F3-1E47-86A4-1304439264CB}" type="pres">
      <dgm:prSet presAssocID="{9433EE61-9DA9-A346-B7A6-80D13AA15768}" presName="node" presStyleLbl="node1" presStyleIdx="13" presStyleCnt="14">
        <dgm:presLayoutVars>
          <dgm:bulletEnabled val="1"/>
        </dgm:presLayoutVars>
      </dgm:prSet>
      <dgm:spPr/>
    </dgm:pt>
  </dgm:ptLst>
  <dgm:cxnLst>
    <dgm:cxn modelId="{0E46AF03-F0F4-604B-92C9-EF613EEF75C1}" type="presOf" srcId="{B86E65B1-3B7A-8948-BDA1-774D086D184E}" destId="{CB57946E-D0D0-7D4A-B0B0-DD572875E738}" srcOrd="1" destOrd="0" presId="urn:microsoft.com/office/officeart/2005/8/layout/radial1"/>
    <dgm:cxn modelId="{0BE19B07-CDFC-464A-911D-10BD361696B5}" type="presOf" srcId="{548773EC-2BD0-CE4B-8613-DDF0BEAAA2F0}" destId="{93D20307-9C57-BC45-B2C8-0D607E95015B}" srcOrd="0" destOrd="0" presId="urn:microsoft.com/office/officeart/2005/8/layout/radial1"/>
    <dgm:cxn modelId="{F946200A-2225-ED4B-A3A2-107DC86468F6}" srcId="{D8AE4955-9EBE-1546-AF69-103D3EAE818B}" destId="{A7B1A0BC-9B7C-C74E-B75B-17BB4EF1082F}" srcOrd="12" destOrd="0" parTransId="{80613476-21D8-B141-A2F1-19A7AF3B153B}" sibTransId="{D4CF7F09-3761-244C-B0CE-CA607D21D74E}"/>
    <dgm:cxn modelId="{130ABB0F-B420-7D45-9718-ADAC4E0800DD}" type="presOf" srcId="{48F9034F-4B69-E948-A2B5-80BCB008B72E}" destId="{6A449FE9-7054-F04A-A484-80014FB02D06}" srcOrd="0" destOrd="0" presId="urn:microsoft.com/office/officeart/2005/8/layout/radial1"/>
    <dgm:cxn modelId="{DCD90811-9C60-A545-8E6A-201FC752B386}" type="presOf" srcId="{9433EE61-9DA9-A346-B7A6-80D13AA15768}" destId="{37DC2C32-44F3-1E47-86A4-1304439264CB}" srcOrd="0" destOrd="0" presId="urn:microsoft.com/office/officeart/2005/8/layout/radial1"/>
    <dgm:cxn modelId="{449ADE13-DA18-4841-B595-8CB321651E57}" srcId="{D8AE4955-9EBE-1546-AF69-103D3EAE818B}" destId="{F6A69E1F-A76A-C748-86AB-E10461448F0F}" srcOrd="9" destOrd="0" parTransId="{FDD35556-8084-F141-A33B-BA51FD4321E1}" sibTransId="{E955CBB1-05C5-CD47-98EB-AEB4D0D11CEA}"/>
    <dgm:cxn modelId="{E2126918-63B3-8E42-9C6A-59385F7C22F0}" type="presOf" srcId="{F6A69E1F-A76A-C748-86AB-E10461448F0F}" destId="{57220343-6166-C44A-A5A7-8A1A24A20377}" srcOrd="0" destOrd="0" presId="urn:microsoft.com/office/officeart/2005/8/layout/radial1"/>
    <dgm:cxn modelId="{3A4B271B-D486-6749-A8B5-C5C7CA29B561}" type="presOf" srcId="{1847F0D9-C368-EA4C-962C-8CB5F083BA27}" destId="{47461CF9-7075-6843-A0D9-D3BF230E0151}" srcOrd="0" destOrd="0" presId="urn:microsoft.com/office/officeart/2005/8/layout/radial1"/>
    <dgm:cxn modelId="{70EEF01D-CD2E-4E4A-84D7-65821A0A8735}" type="presOf" srcId="{B7B71930-593F-C247-9C56-1089D1709858}" destId="{B2B0B387-16EA-694A-AE5B-A5BF0C8BCEA7}" srcOrd="1" destOrd="0" presId="urn:microsoft.com/office/officeart/2005/8/layout/radial1"/>
    <dgm:cxn modelId="{0761CA1F-611A-5245-AF1E-2A3F7B496FAE}" type="presOf" srcId="{425FADF0-7E57-FF45-B891-966BC7D1FDA0}" destId="{C25B45F6-8D11-CF44-9C1E-04A88F1D245F}" srcOrd="0" destOrd="0" presId="urn:microsoft.com/office/officeart/2005/8/layout/radial1"/>
    <dgm:cxn modelId="{ABA91621-D2E9-9240-809D-FF27EF886E23}" srcId="{D8AE4955-9EBE-1546-AF69-103D3EAE818B}" destId="{97FA5B99-09A4-9D43-A257-5CC62B2949A3}" srcOrd="4" destOrd="0" parTransId="{F4A7B271-1DCC-3548-A3D1-1C74EE5E18A7}" sibTransId="{DD28644C-9174-C849-8636-3DD871060233}"/>
    <dgm:cxn modelId="{01596023-2462-A14B-9512-BB5F3D16D67C}" type="presOf" srcId="{BE2848FF-19DD-7E46-B360-F2077CCA4D7A}" destId="{7182D2A4-0F62-5D45-89AA-2E81B989EA79}" srcOrd="0" destOrd="0" presId="urn:microsoft.com/office/officeart/2005/8/layout/radial1"/>
    <dgm:cxn modelId="{5DF5BD24-279C-7840-BE6D-54EE21682A5E}" type="presOf" srcId="{25828F68-DBDB-C743-99B5-A773438E35B4}" destId="{27D5BAC5-C334-E349-80D1-DA37A5CB4392}" srcOrd="1" destOrd="0" presId="urn:microsoft.com/office/officeart/2005/8/layout/radial1"/>
    <dgm:cxn modelId="{A2EF9E2E-55B6-DF4B-A4C8-E4659EE87DCF}" srcId="{D8AE4955-9EBE-1546-AF69-103D3EAE818B}" destId="{BE2848FF-19DD-7E46-B360-F2077CCA4D7A}" srcOrd="10" destOrd="0" parTransId="{E1967865-6A0F-274B-823F-F063D2B4E463}" sibTransId="{2B9C2C0A-604A-3D4D-A577-C777CC5A66A8}"/>
    <dgm:cxn modelId="{78B39230-AC0E-C64F-95B3-B5DD3C484B4A}" type="presOf" srcId="{D6D6D9E7-0E31-FB4D-9AF0-049EED5B18D0}" destId="{A06F47FB-8AB7-F345-B8DE-3EC18ECF9521}" srcOrd="0" destOrd="0" presId="urn:microsoft.com/office/officeart/2005/8/layout/radial1"/>
    <dgm:cxn modelId="{C8678D32-FDAF-6246-B5A8-567D691BC100}" type="presOf" srcId="{07388C60-D639-3A49-B69D-FB76AC89C6B4}" destId="{2E1EE018-9A20-F546-9762-498B894F04C9}" srcOrd="0" destOrd="0" presId="urn:microsoft.com/office/officeart/2005/8/layout/radial1"/>
    <dgm:cxn modelId="{034ACD33-0EF8-E240-A70B-802ADB79E85D}" srcId="{D8AE4955-9EBE-1546-AF69-103D3EAE818B}" destId="{425FADF0-7E57-FF45-B891-966BC7D1FDA0}" srcOrd="1" destOrd="0" parTransId="{548773EC-2BD0-CE4B-8613-DDF0BEAAA2F0}" sibTransId="{8365829E-20EC-774E-AF3D-9ED7EEA3D888}"/>
    <dgm:cxn modelId="{68E9A536-4D13-CD41-A990-F4F479B24801}" type="presOf" srcId="{1E31D2B9-A71E-624E-8FDB-B796F95CD3A7}" destId="{3E1FB7AE-3BD4-114C-B67B-04B1290EA001}" srcOrd="1" destOrd="0" presId="urn:microsoft.com/office/officeart/2005/8/layout/radial1"/>
    <dgm:cxn modelId="{B1B9B03A-32F8-344C-A3EC-277BB97AD672}" srcId="{D8AE4955-9EBE-1546-AF69-103D3EAE818B}" destId="{07388C60-D639-3A49-B69D-FB76AC89C6B4}" srcOrd="7" destOrd="0" parTransId="{D6D6D9E7-0E31-FB4D-9AF0-049EED5B18D0}" sibTransId="{BFB39232-626F-9C49-9D7D-15EA7A47D6A6}"/>
    <dgm:cxn modelId="{47E9173C-4387-B54A-BC42-EF534C5451B7}" srcId="{D8AE4955-9EBE-1546-AF69-103D3EAE818B}" destId="{631E3DCB-B99E-9244-BB55-584C103EA296}" srcOrd="2" destOrd="0" parTransId="{B86E65B1-3B7A-8948-BDA1-774D086D184E}" sibTransId="{8E7EEE74-844C-5346-A9A5-156A501AAD6C}"/>
    <dgm:cxn modelId="{78D7F65C-3A7F-6A4B-BBF5-BDBD1397AFFF}" type="presOf" srcId="{826D9922-D237-2144-8729-946C22AFC957}" destId="{5C76B9A8-46B8-6B45-AD74-829C7798E002}" srcOrd="0" destOrd="0" presId="urn:microsoft.com/office/officeart/2005/8/layout/radial1"/>
    <dgm:cxn modelId="{B8E61544-3346-FC40-A45E-FF77DA869459}" type="presOf" srcId="{826D9922-D237-2144-8729-946C22AFC957}" destId="{AA8E3295-4287-EE43-94C0-83CEB4A1CF20}" srcOrd="1" destOrd="0" presId="urn:microsoft.com/office/officeart/2005/8/layout/radial1"/>
    <dgm:cxn modelId="{A0620A69-9CD0-2A4F-84D6-48AE4CD7E758}" type="presOf" srcId="{F4A7B271-1DCC-3548-A3D1-1C74EE5E18A7}" destId="{B7B2E1E6-D247-ED4D-8D55-5C100DFACCEC}" srcOrd="1" destOrd="0" presId="urn:microsoft.com/office/officeart/2005/8/layout/radial1"/>
    <dgm:cxn modelId="{D20CD049-365D-DE48-92E0-BD3F882AE80F}" type="presOf" srcId="{5D73F40E-F5F5-9E45-8EDC-9C4BD19007D1}" destId="{593E0499-B995-2846-A669-436F4166E955}" srcOrd="0" destOrd="0" presId="urn:microsoft.com/office/officeart/2005/8/layout/radial1"/>
    <dgm:cxn modelId="{902F9B4A-F743-7B40-869A-C366DEFBCA64}" type="presOf" srcId="{E1967865-6A0F-274B-823F-F063D2B4E463}" destId="{96BDC1EF-A4C1-4D4C-94AA-608910D692B0}" srcOrd="0" destOrd="0" presId="urn:microsoft.com/office/officeart/2005/8/layout/radial1"/>
    <dgm:cxn modelId="{3F536B71-2838-CC42-849C-BEDCC898B093}" srcId="{D8AE4955-9EBE-1546-AF69-103D3EAE818B}" destId="{48F9034F-4B69-E948-A2B5-80BCB008B72E}" srcOrd="5" destOrd="0" parTransId="{6626D37B-1E5A-ED4B-AF77-06113A701EBE}" sibTransId="{5993418A-525D-8142-844A-668DE38D1346}"/>
    <dgm:cxn modelId="{FF9D4153-89F2-354C-860D-EE2682A5F1FF}" srcId="{D8AE4955-9EBE-1546-AF69-103D3EAE818B}" destId="{C7CCBC7E-0D9C-9C45-AE7C-BA39B84120DC}" srcOrd="0" destOrd="0" parTransId="{E8DB47B7-CE21-7D4B-B3C3-14A7ECAEFA80}" sibTransId="{D33525E6-8EF8-1D4D-A10A-DB7D114E8CFE}"/>
    <dgm:cxn modelId="{2D034B56-D32B-BF44-BF70-B57FBD2A4916}" type="presOf" srcId="{A7B1A0BC-9B7C-C74E-B75B-17BB4EF1082F}" destId="{1FAD1F68-08AC-5249-B59B-6D6B93560B72}" srcOrd="0" destOrd="0" presId="urn:microsoft.com/office/officeart/2005/8/layout/radial1"/>
    <dgm:cxn modelId="{5EF38176-6AE3-2049-A4DF-D551797422C5}" type="presOf" srcId="{D8AE4955-9EBE-1546-AF69-103D3EAE818B}" destId="{FF1CA77F-CB85-9B4B-86BF-564E3BD189FC}" srcOrd="0" destOrd="0" presId="urn:microsoft.com/office/officeart/2005/8/layout/radial1"/>
    <dgm:cxn modelId="{38E1CC77-DB90-9C4C-9AB5-80895764E73B}" type="presOf" srcId="{EF43EE92-8546-F745-B019-D8335417ECCD}" destId="{3DA27965-987B-8047-88CF-7B0829FA3787}" srcOrd="0" destOrd="0" presId="urn:microsoft.com/office/officeart/2005/8/layout/radial1"/>
    <dgm:cxn modelId="{F865537A-68D4-DE40-8272-08F27E01369C}" type="presOf" srcId="{97FA5B99-09A4-9D43-A257-5CC62B2949A3}" destId="{3B22AD17-87BD-994F-96FA-1DAB7EFCCE12}" srcOrd="0" destOrd="0" presId="urn:microsoft.com/office/officeart/2005/8/layout/radial1"/>
    <dgm:cxn modelId="{F3453287-EFD4-AF42-ACC7-90470EF82451}" type="presOf" srcId="{E1967865-6A0F-274B-823F-F063D2B4E463}" destId="{FEEE2EC7-014A-8741-8879-CF5C2C970FAE}" srcOrd="1" destOrd="0" presId="urn:microsoft.com/office/officeart/2005/8/layout/radial1"/>
    <dgm:cxn modelId="{BCC4078A-49DC-534F-A436-C97CA29C74E7}" type="presOf" srcId="{D6D6D9E7-0E31-FB4D-9AF0-049EED5B18D0}" destId="{9117E96A-EACB-4049-A91D-5FDFA197648D}" srcOrd="1" destOrd="0" presId="urn:microsoft.com/office/officeart/2005/8/layout/radial1"/>
    <dgm:cxn modelId="{7741E78A-C827-DA4D-9C88-60C9D37BABD5}" type="presOf" srcId="{1E31D2B9-A71E-624E-8FDB-B796F95CD3A7}" destId="{A194CC42-6DFB-314E-BE44-67CB09D7DDB4}" srcOrd="0" destOrd="0" presId="urn:microsoft.com/office/officeart/2005/8/layout/radial1"/>
    <dgm:cxn modelId="{81C9138B-D9DE-354E-8FBB-3A57D30DA327}" type="presOf" srcId="{FDD35556-8084-F141-A33B-BA51FD4321E1}" destId="{9F5801F8-A3E5-7549-9414-A3A574FBB914}" srcOrd="0" destOrd="0" presId="urn:microsoft.com/office/officeart/2005/8/layout/radial1"/>
    <dgm:cxn modelId="{4808A18E-92E1-F449-A931-59A0F1842AD7}" type="presOf" srcId="{548773EC-2BD0-CE4B-8613-DDF0BEAAA2F0}" destId="{1C4BE626-2A53-8747-AE7E-6BF10DFD5CCC}" srcOrd="1" destOrd="0" presId="urn:microsoft.com/office/officeart/2005/8/layout/radial1"/>
    <dgm:cxn modelId="{BC8CE18F-F3F5-3F48-94A5-6843CC481CC2}" srcId="{D8AE4955-9EBE-1546-AF69-103D3EAE818B}" destId="{9433EE61-9DA9-A346-B7A6-80D13AA15768}" srcOrd="13" destOrd="0" parTransId="{25828F68-DBDB-C743-99B5-A773438E35B4}" sibTransId="{65F78480-2DFB-D447-BA3D-9BD8686579FC}"/>
    <dgm:cxn modelId="{F8458992-BDD9-5C46-A45D-CD3CF097C599}" type="presOf" srcId="{E8DB47B7-CE21-7D4B-B3C3-14A7ECAEFA80}" destId="{7D4E9D91-B42D-4945-BC87-198716614642}" srcOrd="1" destOrd="0" presId="urn:microsoft.com/office/officeart/2005/8/layout/radial1"/>
    <dgm:cxn modelId="{CACA9094-0E26-9645-9E3A-7C8153D9CBBC}" type="presOf" srcId="{C7CCBC7E-0D9C-9C45-AE7C-BA39B84120DC}" destId="{B534C2F2-9250-6544-98ED-11BEA05BF04A}" srcOrd="0" destOrd="0" presId="urn:microsoft.com/office/officeart/2005/8/layout/radial1"/>
    <dgm:cxn modelId="{33300897-FCDA-7A49-AE7F-FBB1F0BCF691}" type="presOf" srcId="{F4A7B271-1DCC-3548-A3D1-1C74EE5E18A7}" destId="{5AEEF2DA-A304-2846-A417-DA7B1CD98804}" srcOrd="0" destOrd="0" presId="urn:microsoft.com/office/officeart/2005/8/layout/radial1"/>
    <dgm:cxn modelId="{31997AA2-B265-9A42-B7B4-35D3086C47AE}" srcId="{EF43EE92-8546-F745-B019-D8335417ECCD}" destId="{D8AE4955-9EBE-1546-AF69-103D3EAE818B}" srcOrd="0" destOrd="0" parTransId="{5375F767-B02C-1441-A070-F68AACD7C9E6}" sibTransId="{0A7F5F1F-1C82-E44E-9FAE-2727B4E2E0DA}"/>
    <dgm:cxn modelId="{2E27B3A5-6B82-AE40-9192-C584C459FD3E}" type="presOf" srcId="{6626D37B-1E5A-ED4B-AF77-06113A701EBE}" destId="{0F5CD79A-EC6B-8340-A5FA-7253DF1A2691}" srcOrd="1" destOrd="0" presId="urn:microsoft.com/office/officeart/2005/8/layout/radial1"/>
    <dgm:cxn modelId="{A1E42DA7-690F-8146-A846-021080B18E04}" type="presOf" srcId="{5D73F40E-F5F5-9E45-8EDC-9C4BD19007D1}" destId="{F8331BEA-FE7A-9844-A589-CD9F321C27A3}" srcOrd="1" destOrd="0" presId="urn:microsoft.com/office/officeart/2005/8/layout/radial1"/>
    <dgm:cxn modelId="{3A48BBB0-9866-3646-A780-5A2D0F5B4E91}" type="presOf" srcId="{A9D10207-8C90-D743-9644-4A9D18ECC7EC}" destId="{71141570-2CB0-5040-9A41-B018B2937E45}" srcOrd="0" destOrd="0" presId="urn:microsoft.com/office/officeart/2005/8/layout/radial1"/>
    <dgm:cxn modelId="{CADE3AB1-F085-E345-B0E6-BA750293FB12}" type="presOf" srcId="{631E3DCB-B99E-9244-BB55-584C103EA296}" destId="{EE14D1EA-3872-5449-B107-F94FB5F22EC7}" srcOrd="0" destOrd="0" presId="urn:microsoft.com/office/officeart/2005/8/layout/radial1"/>
    <dgm:cxn modelId="{511E1EB8-8DB6-7348-8B44-D3F0EB1C29CC}" type="presOf" srcId="{FDD35556-8084-F141-A33B-BA51FD4321E1}" destId="{D89CCBEF-B1FA-254A-958E-816810E87034}" srcOrd="1" destOrd="0" presId="urn:microsoft.com/office/officeart/2005/8/layout/radial1"/>
    <dgm:cxn modelId="{0B771BBE-8670-F746-B79D-8BE75FF9F440}" type="presOf" srcId="{B86E65B1-3B7A-8948-BDA1-774D086D184E}" destId="{EC7EC215-FFF5-1D48-A34B-3613EDFB0D5D}" srcOrd="0" destOrd="0" presId="urn:microsoft.com/office/officeart/2005/8/layout/radial1"/>
    <dgm:cxn modelId="{B60363C1-C832-6E4A-86BC-BC0540011646}" srcId="{D8AE4955-9EBE-1546-AF69-103D3EAE818B}" destId="{A7FFDD78-F8C4-424B-A4ED-A419F4B33789}" srcOrd="3" destOrd="0" parTransId="{B7B71930-593F-C247-9C56-1089D1709858}" sibTransId="{1CF969B0-328E-3644-80E7-980BC7DA5B3F}"/>
    <dgm:cxn modelId="{92AE2EC4-F58B-F740-9B22-45DAFB686DCB}" type="presOf" srcId="{0161AFC4-D97D-F745-A691-9C9BD0BC2D4D}" destId="{290BF3DA-327B-6447-A29C-861C08C85255}" srcOrd="0" destOrd="0" presId="urn:microsoft.com/office/officeart/2005/8/layout/radial1"/>
    <dgm:cxn modelId="{E78BABCA-8D6F-E340-A261-63D0A641DCC7}" type="presOf" srcId="{80613476-21D8-B141-A2F1-19A7AF3B153B}" destId="{870E9E5F-5255-D840-BF02-253E1756F0F2}" srcOrd="0" destOrd="0" presId="urn:microsoft.com/office/officeart/2005/8/layout/radial1"/>
    <dgm:cxn modelId="{B26D25CB-DFFD-194C-B265-3D06A6437E19}" type="presOf" srcId="{B7B71930-593F-C247-9C56-1089D1709858}" destId="{7600B4F4-A9BA-A24C-A498-3D288703D859}" srcOrd="0" destOrd="0" presId="urn:microsoft.com/office/officeart/2005/8/layout/radial1"/>
    <dgm:cxn modelId="{80A9B8DE-2566-8340-9501-AD73255F3F3B}" type="presOf" srcId="{6626D37B-1E5A-ED4B-AF77-06113A701EBE}" destId="{87D79764-29F3-7947-B9CA-212DDBAB482A}" srcOrd="0" destOrd="0" presId="urn:microsoft.com/office/officeart/2005/8/layout/radial1"/>
    <dgm:cxn modelId="{570321DF-028E-DB4E-998F-1FA7D5D92B86}" type="presOf" srcId="{A7FFDD78-F8C4-424B-A4ED-A419F4B33789}" destId="{4FDA6F38-FF60-1047-9DF2-711557766D91}" srcOrd="0" destOrd="0" presId="urn:microsoft.com/office/officeart/2005/8/layout/radial1"/>
    <dgm:cxn modelId="{E56C99E0-7300-894E-97E2-643DC7F5A55B}" srcId="{D8AE4955-9EBE-1546-AF69-103D3EAE818B}" destId="{A9D10207-8C90-D743-9644-4A9D18ECC7EC}" srcOrd="11" destOrd="0" parTransId="{826D9922-D237-2144-8729-946C22AFC957}" sibTransId="{E54A6775-3DBB-E045-912A-9061ABB692C0}"/>
    <dgm:cxn modelId="{96BF6EEB-246A-F040-9E99-D9F763DC3CB3}" type="presOf" srcId="{E8DB47B7-CE21-7D4B-B3C3-14A7ECAEFA80}" destId="{2C841FF4-F8C3-174E-A3C2-09C26996D5CE}" srcOrd="0" destOrd="0" presId="urn:microsoft.com/office/officeart/2005/8/layout/radial1"/>
    <dgm:cxn modelId="{1A4304F2-6465-4844-8A3D-BCEBD7CF6B00}" srcId="{D8AE4955-9EBE-1546-AF69-103D3EAE818B}" destId="{1847F0D9-C368-EA4C-962C-8CB5F083BA27}" srcOrd="6" destOrd="0" parTransId="{1E31D2B9-A71E-624E-8FDB-B796F95CD3A7}" sibTransId="{B6A84A15-1EBF-F74C-9EC3-737F46DB1912}"/>
    <dgm:cxn modelId="{771788F2-CFC7-144D-BD72-E86A258F7F2B}" type="presOf" srcId="{80613476-21D8-B141-A2F1-19A7AF3B153B}" destId="{E83AA57E-7D88-C449-A2F1-B1949B7B2B93}" srcOrd="1" destOrd="0" presId="urn:microsoft.com/office/officeart/2005/8/layout/radial1"/>
    <dgm:cxn modelId="{DF71E9F4-3297-BE4B-8F8B-E614DA1B2ACA}" srcId="{D8AE4955-9EBE-1546-AF69-103D3EAE818B}" destId="{0161AFC4-D97D-F745-A691-9C9BD0BC2D4D}" srcOrd="8" destOrd="0" parTransId="{5D73F40E-F5F5-9E45-8EDC-9C4BD19007D1}" sibTransId="{34BA5007-03AC-D543-9A65-5E5E20BDF25D}"/>
    <dgm:cxn modelId="{626F8CFF-F3CF-AD43-AD3D-BA2C7D7565E7}" type="presOf" srcId="{25828F68-DBDB-C743-99B5-A773438E35B4}" destId="{17ADB060-E1E5-0A47-B5EC-EE4A3292A3AE}" srcOrd="0" destOrd="0" presId="urn:microsoft.com/office/officeart/2005/8/layout/radial1"/>
    <dgm:cxn modelId="{5F6A9B03-DA0F-544D-97E2-D83C16B17A5E}" type="presParOf" srcId="{3DA27965-987B-8047-88CF-7B0829FA3787}" destId="{FF1CA77F-CB85-9B4B-86BF-564E3BD189FC}" srcOrd="0" destOrd="0" presId="urn:microsoft.com/office/officeart/2005/8/layout/radial1"/>
    <dgm:cxn modelId="{AA71AEE0-C312-F54E-B6C6-26C74672BFDC}" type="presParOf" srcId="{3DA27965-987B-8047-88CF-7B0829FA3787}" destId="{2C841FF4-F8C3-174E-A3C2-09C26996D5CE}" srcOrd="1" destOrd="0" presId="urn:microsoft.com/office/officeart/2005/8/layout/radial1"/>
    <dgm:cxn modelId="{F523499F-8CE0-6B4D-B795-BFA415F80416}" type="presParOf" srcId="{2C841FF4-F8C3-174E-A3C2-09C26996D5CE}" destId="{7D4E9D91-B42D-4945-BC87-198716614642}" srcOrd="0" destOrd="0" presId="urn:microsoft.com/office/officeart/2005/8/layout/radial1"/>
    <dgm:cxn modelId="{36E6942B-22EC-7B44-AC24-F1FB67E9243A}" type="presParOf" srcId="{3DA27965-987B-8047-88CF-7B0829FA3787}" destId="{B534C2F2-9250-6544-98ED-11BEA05BF04A}" srcOrd="2" destOrd="0" presId="urn:microsoft.com/office/officeart/2005/8/layout/radial1"/>
    <dgm:cxn modelId="{1EB418DE-8A28-F243-8CD5-DDB9FE590D86}" type="presParOf" srcId="{3DA27965-987B-8047-88CF-7B0829FA3787}" destId="{93D20307-9C57-BC45-B2C8-0D607E95015B}" srcOrd="3" destOrd="0" presId="urn:microsoft.com/office/officeart/2005/8/layout/radial1"/>
    <dgm:cxn modelId="{DD10A61A-8EAC-3947-936C-B4579462B8A7}" type="presParOf" srcId="{93D20307-9C57-BC45-B2C8-0D607E95015B}" destId="{1C4BE626-2A53-8747-AE7E-6BF10DFD5CCC}" srcOrd="0" destOrd="0" presId="urn:microsoft.com/office/officeart/2005/8/layout/radial1"/>
    <dgm:cxn modelId="{E42DE517-CCC5-5C41-BA13-3B22DADC6DE0}" type="presParOf" srcId="{3DA27965-987B-8047-88CF-7B0829FA3787}" destId="{C25B45F6-8D11-CF44-9C1E-04A88F1D245F}" srcOrd="4" destOrd="0" presId="urn:microsoft.com/office/officeart/2005/8/layout/radial1"/>
    <dgm:cxn modelId="{520271F2-C5F4-5D44-B6E4-B8A84F962D6F}" type="presParOf" srcId="{3DA27965-987B-8047-88CF-7B0829FA3787}" destId="{EC7EC215-FFF5-1D48-A34B-3613EDFB0D5D}" srcOrd="5" destOrd="0" presId="urn:microsoft.com/office/officeart/2005/8/layout/radial1"/>
    <dgm:cxn modelId="{755D2F0F-2949-DF4B-B372-69C5E0AFBC56}" type="presParOf" srcId="{EC7EC215-FFF5-1D48-A34B-3613EDFB0D5D}" destId="{CB57946E-D0D0-7D4A-B0B0-DD572875E738}" srcOrd="0" destOrd="0" presId="urn:microsoft.com/office/officeart/2005/8/layout/radial1"/>
    <dgm:cxn modelId="{1CD4F0B6-62DC-344F-ACD6-7B69A1775CC9}" type="presParOf" srcId="{3DA27965-987B-8047-88CF-7B0829FA3787}" destId="{EE14D1EA-3872-5449-B107-F94FB5F22EC7}" srcOrd="6" destOrd="0" presId="urn:microsoft.com/office/officeart/2005/8/layout/radial1"/>
    <dgm:cxn modelId="{05CFB6D3-6A28-B645-BEC9-43B4D60007C2}" type="presParOf" srcId="{3DA27965-987B-8047-88CF-7B0829FA3787}" destId="{7600B4F4-A9BA-A24C-A498-3D288703D859}" srcOrd="7" destOrd="0" presId="urn:microsoft.com/office/officeart/2005/8/layout/radial1"/>
    <dgm:cxn modelId="{AA1E0C6D-7C3C-CC43-BE27-191741FF44D5}" type="presParOf" srcId="{7600B4F4-A9BA-A24C-A498-3D288703D859}" destId="{B2B0B387-16EA-694A-AE5B-A5BF0C8BCEA7}" srcOrd="0" destOrd="0" presId="urn:microsoft.com/office/officeart/2005/8/layout/radial1"/>
    <dgm:cxn modelId="{50E426E3-1F61-884C-B188-690DAA867E76}" type="presParOf" srcId="{3DA27965-987B-8047-88CF-7B0829FA3787}" destId="{4FDA6F38-FF60-1047-9DF2-711557766D91}" srcOrd="8" destOrd="0" presId="urn:microsoft.com/office/officeart/2005/8/layout/radial1"/>
    <dgm:cxn modelId="{A6A3F820-D6DC-1243-8A4B-484CBB1E470F}" type="presParOf" srcId="{3DA27965-987B-8047-88CF-7B0829FA3787}" destId="{5AEEF2DA-A304-2846-A417-DA7B1CD98804}" srcOrd="9" destOrd="0" presId="urn:microsoft.com/office/officeart/2005/8/layout/radial1"/>
    <dgm:cxn modelId="{7A6614A1-AD79-7945-974D-BD0DB8EF8D5E}" type="presParOf" srcId="{5AEEF2DA-A304-2846-A417-DA7B1CD98804}" destId="{B7B2E1E6-D247-ED4D-8D55-5C100DFACCEC}" srcOrd="0" destOrd="0" presId="urn:microsoft.com/office/officeart/2005/8/layout/radial1"/>
    <dgm:cxn modelId="{FB62B8DB-050A-F145-8AA7-F0E093FBA9F7}" type="presParOf" srcId="{3DA27965-987B-8047-88CF-7B0829FA3787}" destId="{3B22AD17-87BD-994F-96FA-1DAB7EFCCE12}" srcOrd="10" destOrd="0" presId="urn:microsoft.com/office/officeart/2005/8/layout/radial1"/>
    <dgm:cxn modelId="{88C4D36B-7022-3545-9078-2DFFE3396743}" type="presParOf" srcId="{3DA27965-987B-8047-88CF-7B0829FA3787}" destId="{87D79764-29F3-7947-B9CA-212DDBAB482A}" srcOrd="11" destOrd="0" presId="urn:microsoft.com/office/officeart/2005/8/layout/radial1"/>
    <dgm:cxn modelId="{80087A06-7CEF-B94A-8773-E63A1C416728}" type="presParOf" srcId="{87D79764-29F3-7947-B9CA-212DDBAB482A}" destId="{0F5CD79A-EC6B-8340-A5FA-7253DF1A2691}" srcOrd="0" destOrd="0" presId="urn:microsoft.com/office/officeart/2005/8/layout/radial1"/>
    <dgm:cxn modelId="{31D4BA17-960F-0F4C-AFF5-58C1B3E2D62A}" type="presParOf" srcId="{3DA27965-987B-8047-88CF-7B0829FA3787}" destId="{6A449FE9-7054-F04A-A484-80014FB02D06}" srcOrd="12" destOrd="0" presId="urn:microsoft.com/office/officeart/2005/8/layout/radial1"/>
    <dgm:cxn modelId="{DD835B74-C8A8-5148-AB1A-B35E649AAC67}" type="presParOf" srcId="{3DA27965-987B-8047-88CF-7B0829FA3787}" destId="{A194CC42-6DFB-314E-BE44-67CB09D7DDB4}" srcOrd="13" destOrd="0" presId="urn:microsoft.com/office/officeart/2005/8/layout/radial1"/>
    <dgm:cxn modelId="{BEA6A26A-C89A-0248-8D96-22309A58135C}" type="presParOf" srcId="{A194CC42-6DFB-314E-BE44-67CB09D7DDB4}" destId="{3E1FB7AE-3BD4-114C-B67B-04B1290EA001}" srcOrd="0" destOrd="0" presId="urn:microsoft.com/office/officeart/2005/8/layout/radial1"/>
    <dgm:cxn modelId="{8F12CC03-BFE7-544B-92CC-61B096510831}" type="presParOf" srcId="{3DA27965-987B-8047-88CF-7B0829FA3787}" destId="{47461CF9-7075-6843-A0D9-D3BF230E0151}" srcOrd="14" destOrd="0" presId="urn:microsoft.com/office/officeart/2005/8/layout/radial1"/>
    <dgm:cxn modelId="{8FC87D3A-8B41-5B42-8374-EABB794146CA}" type="presParOf" srcId="{3DA27965-987B-8047-88CF-7B0829FA3787}" destId="{A06F47FB-8AB7-F345-B8DE-3EC18ECF9521}" srcOrd="15" destOrd="0" presId="urn:microsoft.com/office/officeart/2005/8/layout/radial1"/>
    <dgm:cxn modelId="{1E3CABD6-8EB3-7341-8207-B56763D85D7E}" type="presParOf" srcId="{A06F47FB-8AB7-F345-B8DE-3EC18ECF9521}" destId="{9117E96A-EACB-4049-A91D-5FDFA197648D}" srcOrd="0" destOrd="0" presId="urn:microsoft.com/office/officeart/2005/8/layout/radial1"/>
    <dgm:cxn modelId="{EB2E8E47-26B5-0446-AF3A-67C444D51309}" type="presParOf" srcId="{3DA27965-987B-8047-88CF-7B0829FA3787}" destId="{2E1EE018-9A20-F546-9762-498B894F04C9}" srcOrd="16" destOrd="0" presId="urn:microsoft.com/office/officeart/2005/8/layout/radial1"/>
    <dgm:cxn modelId="{F7B55191-093F-9F43-B41C-B0AF3BB7C8EA}" type="presParOf" srcId="{3DA27965-987B-8047-88CF-7B0829FA3787}" destId="{593E0499-B995-2846-A669-436F4166E955}" srcOrd="17" destOrd="0" presId="urn:microsoft.com/office/officeart/2005/8/layout/radial1"/>
    <dgm:cxn modelId="{CBAED652-DC2E-1547-9617-206C46ED1015}" type="presParOf" srcId="{593E0499-B995-2846-A669-436F4166E955}" destId="{F8331BEA-FE7A-9844-A589-CD9F321C27A3}" srcOrd="0" destOrd="0" presId="urn:microsoft.com/office/officeart/2005/8/layout/radial1"/>
    <dgm:cxn modelId="{D8C6A174-1317-1443-B726-414852290A70}" type="presParOf" srcId="{3DA27965-987B-8047-88CF-7B0829FA3787}" destId="{290BF3DA-327B-6447-A29C-861C08C85255}" srcOrd="18" destOrd="0" presId="urn:microsoft.com/office/officeart/2005/8/layout/radial1"/>
    <dgm:cxn modelId="{6F8C3995-CF19-FD45-BC11-91681815708E}" type="presParOf" srcId="{3DA27965-987B-8047-88CF-7B0829FA3787}" destId="{9F5801F8-A3E5-7549-9414-A3A574FBB914}" srcOrd="19" destOrd="0" presId="urn:microsoft.com/office/officeart/2005/8/layout/radial1"/>
    <dgm:cxn modelId="{9799CF37-6993-D645-95DE-907BDE138A8B}" type="presParOf" srcId="{9F5801F8-A3E5-7549-9414-A3A574FBB914}" destId="{D89CCBEF-B1FA-254A-958E-816810E87034}" srcOrd="0" destOrd="0" presId="urn:microsoft.com/office/officeart/2005/8/layout/radial1"/>
    <dgm:cxn modelId="{C5FE38D0-4756-EF43-A6C6-5B5DF4CA8596}" type="presParOf" srcId="{3DA27965-987B-8047-88CF-7B0829FA3787}" destId="{57220343-6166-C44A-A5A7-8A1A24A20377}" srcOrd="20" destOrd="0" presId="urn:microsoft.com/office/officeart/2005/8/layout/radial1"/>
    <dgm:cxn modelId="{354EBF21-8E52-5740-B4C9-2FE19685C016}" type="presParOf" srcId="{3DA27965-987B-8047-88CF-7B0829FA3787}" destId="{96BDC1EF-A4C1-4D4C-94AA-608910D692B0}" srcOrd="21" destOrd="0" presId="urn:microsoft.com/office/officeart/2005/8/layout/radial1"/>
    <dgm:cxn modelId="{C514475C-4F11-AA4C-A8A9-EA28A317E869}" type="presParOf" srcId="{96BDC1EF-A4C1-4D4C-94AA-608910D692B0}" destId="{FEEE2EC7-014A-8741-8879-CF5C2C970FAE}" srcOrd="0" destOrd="0" presId="urn:microsoft.com/office/officeart/2005/8/layout/radial1"/>
    <dgm:cxn modelId="{C1A3DC63-2AB3-DF4D-BF38-E6301CC42EA4}" type="presParOf" srcId="{3DA27965-987B-8047-88CF-7B0829FA3787}" destId="{7182D2A4-0F62-5D45-89AA-2E81B989EA79}" srcOrd="22" destOrd="0" presId="urn:microsoft.com/office/officeart/2005/8/layout/radial1"/>
    <dgm:cxn modelId="{9C083B2A-34FA-824F-AE45-1AC384590BCB}" type="presParOf" srcId="{3DA27965-987B-8047-88CF-7B0829FA3787}" destId="{5C76B9A8-46B8-6B45-AD74-829C7798E002}" srcOrd="23" destOrd="0" presId="urn:microsoft.com/office/officeart/2005/8/layout/radial1"/>
    <dgm:cxn modelId="{A2385537-849D-904D-98E4-9A0BEF0B1D6C}" type="presParOf" srcId="{5C76B9A8-46B8-6B45-AD74-829C7798E002}" destId="{AA8E3295-4287-EE43-94C0-83CEB4A1CF20}" srcOrd="0" destOrd="0" presId="urn:microsoft.com/office/officeart/2005/8/layout/radial1"/>
    <dgm:cxn modelId="{674CD90B-EC30-FC4E-B307-6C88D2B8DEDB}" type="presParOf" srcId="{3DA27965-987B-8047-88CF-7B0829FA3787}" destId="{71141570-2CB0-5040-9A41-B018B2937E45}" srcOrd="24" destOrd="0" presId="urn:microsoft.com/office/officeart/2005/8/layout/radial1"/>
    <dgm:cxn modelId="{08567D5F-65BF-F945-B8D5-E85CCF79D77F}" type="presParOf" srcId="{3DA27965-987B-8047-88CF-7B0829FA3787}" destId="{870E9E5F-5255-D840-BF02-253E1756F0F2}" srcOrd="25" destOrd="0" presId="urn:microsoft.com/office/officeart/2005/8/layout/radial1"/>
    <dgm:cxn modelId="{FFE6FA86-BBDE-8E43-A069-3E0CC48C39F1}" type="presParOf" srcId="{870E9E5F-5255-D840-BF02-253E1756F0F2}" destId="{E83AA57E-7D88-C449-A2F1-B1949B7B2B93}" srcOrd="0" destOrd="0" presId="urn:microsoft.com/office/officeart/2005/8/layout/radial1"/>
    <dgm:cxn modelId="{9228162C-0EA0-4646-B2F3-B876503384FB}" type="presParOf" srcId="{3DA27965-987B-8047-88CF-7B0829FA3787}" destId="{1FAD1F68-08AC-5249-B59B-6D6B93560B72}" srcOrd="26" destOrd="0" presId="urn:microsoft.com/office/officeart/2005/8/layout/radial1"/>
    <dgm:cxn modelId="{FA4DA283-88E0-CA48-AB9F-7085BFA8ECF2}" type="presParOf" srcId="{3DA27965-987B-8047-88CF-7B0829FA3787}" destId="{17ADB060-E1E5-0A47-B5EC-EE4A3292A3AE}" srcOrd="27" destOrd="0" presId="urn:microsoft.com/office/officeart/2005/8/layout/radial1"/>
    <dgm:cxn modelId="{A0DFADFD-ADF0-5E45-958A-0BCC0905B3E0}" type="presParOf" srcId="{17ADB060-E1E5-0A47-B5EC-EE4A3292A3AE}" destId="{27D5BAC5-C334-E349-80D1-DA37A5CB4392}" srcOrd="0" destOrd="0" presId="urn:microsoft.com/office/officeart/2005/8/layout/radial1"/>
    <dgm:cxn modelId="{D284EC11-7095-1741-896A-1ABE1C0E92AB}" type="presParOf" srcId="{3DA27965-987B-8047-88CF-7B0829FA3787}" destId="{37DC2C32-44F3-1E47-86A4-1304439264CB}" srcOrd="28" destOrd="0" presId="urn:microsoft.com/office/officeart/2005/8/layout/radial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D9FAAB-8EDF-4C62-A4F1-B8326F5EF0D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48D9F4E-D4AE-41E1-8AB4-C20E4D542A99}">
      <dgm:prSet/>
      <dgm:spPr/>
      <dgm:t>
        <a:bodyPr/>
        <a:lstStyle/>
        <a:p>
          <a:r>
            <a:rPr lang="en-US" baseline="0"/>
            <a:t>Standardized/Non-standardized</a:t>
          </a:r>
          <a:endParaRPr lang="en-US"/>
        </a:p>
      </dgm:t>
    </dgm:pt>
    <dgm:pt modelId="{2DCCAE13-118A-40AE-B474-B97CDA449DCB}" type="parTrans" cxnId="{F84FF59D-9E45-4C3F-890F-329ACC71B4F5}">
      <dgm:prSet/>
      <dgm:spPr/>
      <dgm:t>
        <a:bodyPr/>
        <a:lstStyle/>
        <a:p>
          <a:endParaRPr lang="en-US"/>
        </a:p>
      </dgm:t>
    </dgm:pt>
    <dgm:pt modelId="{00688626-FE56-4DBA-A02F-09B73E747CC3}" type="sibTrans" cxnId="{F84FF59D-9E45-4C3F-890F-329ACC71B4F5}">
      <dgm:prSet/>
      <dgm:spPr/>
      <dgm:t>
        <a:bodyPr/>
        <a:lstStyle/>
        <a:p>
          <a:endParaRPr lang="en-US"/>
        </a:p>
      </dgm:t>
    </dgm:pt>
    <dgm:pt modelId="{5A64F840-9CC6-4E45-AAB9-DC84233BF1BE}">
      <dgm:prSet/>
      <dgm:spPr/>
      <dgm:t>
        <a:bodyPr/>
        <a:lstStyle/>
        <a:p>
          <a:r>
            <a:rPr lang="en-US" baseline="0" dirty="0"/>
            <a:t>Restorative/Compensatory</a:t>
          </a:r>
          <a:endParaRPr lang="en-US" dirty="0"/>
        </a:p>
      </dgm:t>
    </dgm:pt>
    <dgm:pt modelId="{39A3C38C-B533-4E26-A276-CE029A49CA14}" type="parTrans" cxnId="{8FFF013C-4145-433C-BBBE-2427C3C4B906}">
      <dgm:prSet/>
      <dgm:spPr/>
      <dgm:t>
        <a:bodyPr/>
        <a:lstStyle/>
        <a:p>
          <a:endParaRPr lang="en-US"/>
        </a:p>
      </dgm:t>
    </dgm:pt>
    <dgm:pt modelId="{8153A107-0D2E-4CC4-8941-3CC578E2B984}" type="sibTrans" cxnId="{8FFF013C-4145-433C-BBBE-2427C3C4B906}">
      <dgm:prSet/>
      <dgm:spPr/>
      <dgm:t>
        <a:bodyPr/>
        <a:lstStyle/>
        <a:p>
          <a:endParaRPr lang="en-US"/>
        </a:p>
      </dgm:t>
    </dgm:pt>
    <dgm:pt modelId="{F50D7DE4-CE08-4A3B-9909-9D9CBD8B7202}">
      <dgm:prSet/>
      <dgm:spPr/>
      <dgm:t>
        <a:bodyPr/>
        <a:lstStyle/>
        <a:p>
          <a:r>
            <a:rPr lang="en-US" baseline="0"/>
            <a:t>Decontextualized/Contextualized</a:t>
          </a:r>
          <a:endParaRPr lang="en-US"/>
        </a:p>
      </dgm:t>
    </dgm:pt>
    <dgm:pt modelId="{8D5245C4-52E2-4A61-B4CD-4483720CC119}" type="parTrans" cxnId="{BB191913-E8C0-4E4E-A708-7EE14AE649CB}">
      <dgm:prSet/>
      <dgm:spPr/>
      <dgm:t>
        <a:bodyPr/>
        <a:lstStyle/>
        <a:p>
          <a:endParaRPr lang="en-US"/>
        </a:p>
      </dgm:t>
    </dgm:pt>
    <dgm:pt modelId="{9D834741-CEED-48BB-897A-F67CAD26738A}" type="sibTrans" cxnId="{BB191913-E8C0-4E4E-A708-7EE14AE649CB}">
      <dgm:prSet/>
      <dgm:spPr/>
      <dgm:t>
        <a:bodyPr/>
        <a:lstStyle/>
        <a:p>
          <a:endParaRPr lang="en-US"/>
        </a:p>
      </dgm:t>
    </dgm:pt>
    <dgm:pt modelId="{815A8E94-F03E-A946-811F-D26115FC1F15}" type="pres">
      <dgm:prSet presAssocID="{3FD9FAAB-8EDF-4C62-A4F1-B8326F5EF0D9}" presName="linear" presStyleCnt="0">
        <dgm:presLayoutVars>
          <dgm:animLvl val="lvl"/>
          <dgm:resizeHandles val="exact"/>
        </dgm:presLayoutVars>
      </dgm:prSet>
      <dgm:spPr/>
    </dgm:pt>
    <dgm:pt modelId="{8829FB00-5F0C-2241-B6C2-E926CFAB84BA}" type="pres">
      <dgm:prSet presAssocID="{348D9F4E-D4AE-41E1-8AB4-C20E4D542A99}" presName="parentText" presStyleLbl="node1" presStyleIdx="0" presStyleCnt="3">
        <dgm:presLayoutVars>
          <dgm:chMax val="0"/>
          <dgm:bulletEnabled val="1"/>
        </dgm:presLayoutVars>
      </dgm:prSet>
      <dgm:spPr/>
    </dgm:pt>
    <dgm:pt modelId="{C0EA5C42-C3EB-1241-9FED-9DD03ECBBE2D}" type="pres">
      <dgm:prSet presAssocID="{00688626-FE56-4DBA-A02F-09B73E747CC3}" presName="spacer" presStyleCnt="0"/>
      <dgm:spPr/>
    </dgm:pt>
    <dgm:pt modelId="{A6DFA876-EA30-EC4C-9475-32576B7836D2}" type="pres">
      <dgm:prSet presAssocID="{5A64F840-9CC6-4E45-AAB9-DC84233BF1BE}" presName="parentText" presStyleLbl="node1" presStyleIdx="1" presStyleCnt="3">
        <dgm:presLayoutVars>
          <dgm:chMax val="0"/>
          <dgm:bulletEnabled val="1"/>
        </dgm:presLayoutVars>
      </dgm:prSet>
      <dgm:spPr/>
    </dgm:pt>
    <dgm:pt modelId="{142F46CC-8E67-F34A-A768-45D19EDDC442}" type="pres">
      <dgm:prSet presAssocID="{8153A107-0D2E-4CC4-8941-3CC578E2B984}" presName="spacer" presStyleCnt="0"/>
      <dgm:spPr/>
    </dgm:pt>
    <dgm:pt modelId="{F448F837-B396-8B4E-A53D-D96F05F7A2F9}" type="pres">
      <dgm:prSet presAssocID="{F50D7DE4-CE08-4A3B-9909-9D9CBD8B7202}" presName="parentText" presStyleLbl="node1" presStyleIdx="2" presStyleCnt="3">
        <dgm:presLayoutVars>
          <dgm:chMax val="0"/>
          <dgm:bulletEnabled val="1"/>
        </dgm:presLayoutVars>
      </dgm:prSet>
      <dgm:spPr/>
    </dgm:pt>
  </dgm:ptLst>
  <dgm:cxnLst>
    <dgm:cxn modelId="{BB191913-E8C0-4E4E-A708-7EE14AE649CB}" srcId="{3FD9FAAB-8EDF-4C62-A4F1-B8326F5EF0D9}" destId="{F50D7DE4-CE08-4A3B-9909-9D9CBD8B7202}" srcOrd="2" destOrd="0" parTransId="{8D5245C4-52E2-4A61-B4CD-4483720CC119}" sibTransId="{9D834741-CEED-48BB-897A-F67CAD26738A}"/>
    <dgm:cxn modelId="{8FFF013C-4145-433C-BBBE-2427C3C4B906}" srcId="{3FD9FAAB-8EDF-4C62-A4F1-B8326F5EF0D9}" destId="{5A64F840-9CC6-4E45-AAB9-DC84233BF1BE}" srcOrd="1" destOrd="0" parTransId="{39A3C38C-B533-4E26-A276-CE029A49CA14}" sibTransId="{8153A107-0D2E-4CC4-8941-3CC578E2B984}"/>
    <dgm:cxn modelId="{02E3F150-4520-D34D-9590-0ECD2D923D30}" type="presOf" srcId="{5A64F840-9CC6-4E45-AAB9-DC84233BF1BE}" destId="{A6DFA876-EA30-EC4C-9475-32576B7836D2}" srcOrd="0" destOrd="0" presId="urn:microsoft.com/office/officeart/2005/8/layout/vList2"/>
    <dgm:cxn modelId="{F84FF59D-9E45-4C3F-890F-329ACC71B4F5}" srcId="{3FD9FAAB-8EDF-4C62-A4F1-B8326F5EF0D9}" destId="{348D9F4E-D4AE-41E1-8AB4-C20E4D542A99}" srcOrd="0" destOrd="0" parTransId="{2DCCAE13-118A-40AE-B474-B97CDA449DCB}" sibTransId="{00688626-FE56-4DBA-A02F-09B73E747CC3}"/>
    <dgm:cxn modelId="{6DD2129F-62BE-BC49-859B-6AC7673280E8}" type="presOf" srcId="{F50D7DE4-CE08-4A3B-9909-9D9CBD8B7202}" destId="{F448F837-B396-8B4E-A53D-D96F05F7A2F9}" srcOrd="0" destOrd="0" presId="urn:microsoft.com/office/officeart/2005/8/layout/vList2"/>
    <dgm:cxn modelId="{81E70BBE-FC8B-2044-A16C-1EEFF73ECE6D}" type="presOf" srcId="{348D9F4E-D4AE-41E1-8AB4-C20E4D542A99}" destId="{8829FB00-5F0C-2241-B6C2-E926CFAB84BA}" srcOrd="0" destOrd="0" presId="urn:microsoft.com/office/officeart/2005/8/layout/vList2"/>
    <dgm:cxn modelId="{FD825DEE-B4E9-DE4E-8C37-00EBCE74D159}" type="presOf" srcId="{3FD9FAAB-8EDF-4C62-A4F1-B8326F5EF0D9}" destId="{815A8E94-F03E-A946-811F-D26115FC1F15}" srcOrd="0" destOrd="0" presId="urn:microsoft.com/office/officeart/2005/8/layout/vList2"/>
    <dgm:cxn modelId="{84B5C0EA-CE53-1440-8356-7EF8D6709A15}" type="presParOf" srcId="{815A8E94-F03E-A946-811F-D26115FC1F15}" destId="{8829FB00-5F0C-2241-B6C2-E926CFAB84BA}" srcOrd="0" destOrd="0" presId="urn:microsoft.com/office/officeart/2005/8/layout/vList2"/>
    <dgm:cxn modelId="{4FDCE819-5DD8-9045-8641-C363F4AC9D70}" type="presParOf" srcId="{815A8E94-F03E-A946-811F-D26115FC1F15}" destId="{C0EA5C42-C3EB-1241-9FED-9DD03ECBBE2D}" srcOrd="1" destOrd="0" presId="urn:microsoft.com/office/officeart/2005/8/layout/vList2"/>
    <dgm:cxn modelId="{B7036CBA-62A2-8E4C-A567-D576DF32E232}" type="presParOf" srcId="{815A8E94-F03E-A946-811F-D26115FC1F15}" destId="{A6DFA876-EA30-EC4C-9475-32576B7836D2}" srcOrd="2" destOrd="0" presId="urn:microsoft.com/office/officeart/2005/8/layout/vList2"/>
    <dgm:cxn modelId="{781D7C5A-904B-9041-8C1E-D456D5D4C546}" type="presParOf" srcId="{815A8E94-F03E-A946-811F-D26115FC1F15}" destId="{142F46CC-8E67-F34A-A768-45D19EDDC442}" srcOrd="3" destOrd="0" presId="urn:microsoft.com/office/officeart/2005/8/layout/vList2"/>
    <dgm:cxn modelId="{80D24716-DF67-3541-A17A-D48FD80E604D}" type="presParOf" srcId="{815A8E94-F03E-A946-811F-D26115FC1F15}" destId="{F448F837-B396-8B4E-A53D-D96F05F7A2F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A86394-353B-4C37-9D71-985E53B6431D}"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B00A686C-CE98-454D-974C-7BEA0A021015}">
      <dgm:prSet/>
      <dgm:spPr/>
      <dgm:t>
        <a:bodyPr/>
        <a:lstStyle/>
        <a:p>
          <a:r>
            <a:rPr lang="en-US"/>
            <a:t>Occurs </a:t>
          </a:r>
          <a:r>
            <a:rPr lang="en-US" i="1"/>
            <a:t>AFTER </a:t>
          </a:r>
          <a:r>
            <a:rPr lang="en-US"/>
            <a:t>assessment and </a:t>
          </a:r>
          <a:r>
            <a:rPr lang="en-US" i="1"/>
            <a:t>BEFORE </a:t>
          </a:r>
          <a:r>
            <a:rPr lang="en-US"/>
            <a:t>intervention </a:t>
          </a:r>
        </a:p>
      </dgm:t>
    </dgm:pt>
    <dgm:pt modelId="{6D2663A7-D3C9-4040-AE27-90EEFAE0EA8A}" type="parTrans" cxnId="{CAC70736-C1B8-488A-A528-A8AAEECC3D59}">
      <dgm:prSet/>
      <dgm:spPr/>
      <dgm:t>
        <a:bodyPr/>
        <a:lstStyle/>
        <a:p>
          <a:endParaRPr lang="en-US"/>
        </a:p>
      </dgm:t>
    </dgm:pt>
    <dgm:pt modelId="{7E3F2FA6-84DF-4EBD-8EEC-2F87830CA728}" type="sibTrans" cxnId="{CAC70736-C1B8-488A-A528-A8AAEECC3D59}">
      <dgm:prSet/>
      <dgm:spPr/>
      <dgm:t>
        <a:bodyPr/>
        <a:lstStyle/>
        <a:p>
          <a:endParaRPr lang="en-US"/>
        </a:p>
      </dgm:t>
    </dgm:pt>
    <dgm:pt modelId="{AAEC9B85-8A53-4173-9A67-D096C328349F}">
      <dgm:prSet/>
      <dgm:spPr/>
      <dgm:t>
        <a:bodyPr/>
        <a:lstStyle/>
        <a:p>
          <a:r>
            <a:rPr lang="en-US"/>
            <a:t>Clinician serves as the facilitator of the discussion </a:t>
          </a:r>
        </a:p>
      </dgm:t>
    </dgm:pt>
    <dgm:pt modelId="{96654A95-F3CE-4945-86ED-5D6467AF434B}" type="parTrans" cxnId="{23C60055-5DAF-4F6F-A6BF-06CB56F6E938}">
      <dgm:prSet/>
      <dgm:spPr/>
      <dgm:t>
        <a:bodyPr/>
        <a:lstStyle/>
        <a:p>
          <a:endParaRPr lang="en-US"/>
        </a:p>
      </dgm:t>
    </dgm:pt>
    <dgm:pt modelId="{FEF240AA-9905-4772-9BBF-E67FBE377B68}" type="sibTrans" cxnId="{23C60055-5DAF-4F6F-A6BF-06CB56F6E938}">
      <dgm:prSet/>
      <dgm:spPr/>
      <dgm:t>
        <a:bodyPr/>
        <a:lstStyle/>
        <a:p>
          <a:endParaRPr lang="en-US"/>
        </a:p>
      </dgm:t>
    </dgm:pt>
    <dgm:pt modelId="{58AEAB18-DCC2-4982-BD9E-C85CE1ABAD09}">
      <dgm:prSet/>
      <dgm:spPr/>
      <dgm:t>
        <a:bodyPr/>
        <a:lstStyle/>
        <a:p>
          <a:r>
            <a:rPr lang="en-US"/>
            <a:t>Clinician uses knowledge and experience to select appropriate evidence-based intervention strategies </a:t>
          </a:r>
        </a:p>
      </dgm:t>
    </dgm:pt>
    <dgm:pt modelId="{7834E785-1196-4D48-9294-29B2DD81354B}" type="parTrans" cxnId="{8088418C-CE7B-43BC-91F7-456D4F4B7A8C}">
      <dgm:prSet/>
      <dgm:spPr/>
      <dgm:t>
        <a:bodyPr/>
        <a:lstStyle/>
        <a:p>
          <a:endParaRPr lang="en-US"/>
        </a:p>
      </dgm:t>
    </dgm:pt>
    <dgm:pt modelId="{B50D40F4-6262-404A-B73E-00C765AD295C}" type="sibTrans" cxnId="{8088418C-CE7B-43BC-91F7-456D4F4B7A8C}">
      <dgm:prSet/>
      <dgm:spPr/>
      <dgm:t>
        <a:bodyPr/>
        <a:lstStyle/>
        <a:p>
          <a:endParaRPr lang="en-US"/>
        </a:p>
      </dgm:t>
    </dgm:pt>
    <dgm:pt modelId="{EC7C8B3D-B454-4069-A791-166525003C60}">
      <dgm:prSet/>
      <dgm:spPr/>
      <dgm:t>
        <a:bodyPr/>
        <a:lstStyle/>
        <a:p>
          <a:r>
            <a:rPr lang="en-US"/>
            <a:t>Establish measurable goals </a:t>
          </a:r>
        </a:p>
      </dgm:t>
    </dgm:pt>
    <dgm:pt modelId="{FC2AC2A3-9F6E-4A42-9A7C-3EC9F1D6315C}" type="parTrans" cxnId="{5F1D9534-80A1-4023-B870-AAFF6C2AD271}">
      <dgm:prSet/>
      <dgm:spPr/>
      <dgm:t>
        <a:bodyPr/>
        <a:lstStyle/>
        <a:p>
          <a:endParaRPr lang="en-US"/>
        </a:p>
      </dgm:t>
    </dgm:pt>
    <dgm:pt modelId="{EFF326EB-8838-4F0B-B383-0E9174D64B59}" type="sibTrans" cxnId="{5F1D9534-80A1-4023-B870-AAFF6C2AD271}">
      <dgm:prSet/>
      <dgm:spPr/>
      <dgm:t>
        <a:bodyPr/>
        <a:lstStyle/>
        <a:p>
          <a:endParaRPr lang="en-US"/>
        </a:p>
      </dgm:t>
    </dgm:pt>
    <dgm:pt modelId="{9D6BE0E0-4CAA-4ABF-BF77-8DB6D4982182}">
      <dgm:prSet/>
      <dgm:spPr/>
      <dgm:t>
        <a:bodyPr/>
        <a:lstStyle/>
        <a:p>
          <a:r>
            <a:rPr lang="en-US"/>
            <a:t>Audience, Behavior, Condition, and Degree (ABCD) </a:t>
          </a:r>
        </a:p>
      </dgm:t>
    </dgm:pt>
    <dgm:pt modelId="{4129EE16-885A-489A-BA94-DAE45BE8D9E4}" type="parTrans" cxnId="{6526A519-91FF-433B-A916-22C43C0EB4CE}">
      <dgm:prSet/>
      <dgm:spPr/>
      <dgm:t>
        <a:bodyPr/>
        <a:lstStyle/>
        <a:p>
          <a:endParaRPr lang="en-US"/>
        </a:p>
      </dgm:t>
    </dgm:pt>
    <dgm:pt modelId="{B0EE7A26-CDD4-4D9D-9696-2F08E1697235}" type="sibTrans" cxnId="{6526A519-91FF-433B-A916-22C43C0EB4CE}">
      <dgm:prSet/>
      <dgm:spPr/>
      <dgm:t>
        <a:bodyPr/>
        <a:lstStyle/>
        <a:p>
          <a:endParaRPr lang="en-US"/>
        </a:p>
      </dgm:t>
    </dgm:pt>
    <dgm:pt modelId="{D9EF373C-2D65-4D7D-A73A-282E087F62ED}">
      <dgm:prSet/>
      <dgm:spPr/>
      <dgm:t>
        <a:bodyPr/>
        <a:lstStyle/>
        <a:p>
          <a:r>
            <a:rPr lang="en-US"/>
            <a:t>Specific, Measurable, Achievable, Realistic, Timely (SMART) </a:t>
          </a:r>
        </a:p>
      </dgm:t>
    </dgm:pt>
    <dgm:pt modelId="{A9CC828F-7072-4C59-8E46-5E35D0B84C77}" type="parTrans" cxnId="{CAA575A0-D8CA-4841-8C5E-4B6CEE370BD5}">
      <dgm:prSet/>
      <dgm:spPr/>
      <dgm:t>
        <a:bodyPr/>
        <a:lstStyle/>
        <a:p>
          <a:endParaRPr lang="en-US"/>
        </a:p>
      </dgm:t>
    </dgm:pt>
    <dgm:pt modelId="{9A6141BD-7B68-4F01-9237-9645BF22FA26}" type="sibTrans" cxnId="{CAA575A0-D8CA-4841-8C5E-4B6CEE370BD5}">
      <dgm:prSet/>
      <dgm:spPr/>
      <dgm:t>
        <a:bodyPr/>
        <a:lstStyle/>
        <a:p>
          <a:endParaRPr lang="en-US"/>
        </a:p>
      </dgm:t>
    </dgm:pt>
    <dgm:pt modelId="{2436DCA4-DAB2-45B1-A987-2CF2A32DC8DC}">
      <dgm:prSet/>
      <dgm:spPr/>
      <dgm:t>
        <a:bodyPr/>
        <a:lstStyle/>
        <a:p>
          <a:r>
            <a:rPr lang="en-US"/>
            <a:t>Goal Attainment Scaling </a:t>
          </a:r>
        </a:p>
      </dgm:t>
    </dgm:pt>
    <dgm:pt modelId="{B2274B0A-24C4-41A2-9D40-7EF93F46986A}" type="parTrans" cxnId="{0A1767D4-10BC-4BFD-A3AC-9B795440B027}">
      <dgm:prSet/>
      <dgm:spPr/>
      <dgm:t>
        <a:bodyPr/>
        <a:lstStyle/>
        <a:p>
          <a:endParaRPr lang="en-US"/>
        </a:p>
      </dgm:t>
    </dgm:pt>
    <dgm:pt modelId="{13CD400E-7F59-4549-8392-ACEFB28DBC38}" type="sibTrans" cxnId="{0A1767D4-10BC-4BFD-A3AC-9B795440B027}">
      <dgm:prSet/>
      <dgm:spPr/>
      <dgm:t>
        <a:bodyPr/>
        <a:lstStyle/>
        <a:p>
          <a:endParaRPr lang="en-US"/>
        </a:p>
      </dgm:t>
    </dgm:pt>
    <dgm:pt modelId="{3E846A36-6E19-604A-B4E3-E7645E2304CC}" type="pres">
      <dgm:prSet presAssocID="{B4A86394-353B-4C37-9D71-985E53B6431D}" presName="Name0" presStyleCnt="0">
        <dgm:presLayoutVars>
          <dgm:dir/>
          <dgm:animLvl val="lvl"/>
          <dgm:resizeHandles val="exact"/>
        </dgm:presLayoutVars>
      </dgm:prSet>
      <dgm:spPr/>
    </dgm:pt>
    <dgm:pt modelId="{0977014E-6B67-524B-B742-A93A9333AE22}" type="pres">
      <dgm:prSet presAssocID="{EC7C8B3D-B454-4069-A791-166525003C60}" presName="boxAndChildren" presStyleCnt="0"/>
      <dgm:spPr/>
    </dgm:pt>
    <dgm:pt modelId="{96CB86A8-27E9-CC4B-B03E-FE16F1F9EDEA}" type="pres">
      <dgm:prSet presAssocID="{EC7C8B3D-B454-4069-A791-166525003C60}" presName="parentTextBox" presStyleLbl="node1" presStyleIdx="0" presStyleCnt="4"/>
      <dgm:spPr/>
    </dgm:pt>
    <dgm:pt modelId="{1264B0F2-5372-694A-976E-17B14DCDF8FB}" type="pres">
      <dgm:prSet presAssocID="{EC7C8B3D-B454-4069-A791-166525003C60}" presName="entireBox" presStyleLbl="node1" presStyleIdx="0" presStyleCnt="4"/>
      <dgm:spPr/>
    </dgm:pt>
    <dgm:pt modelId="{1F29655E-29D5-9D4E-8107-07670DF7F2E7}" type="pres">
      <dgm:prSet presAssocID="{EC7C8B3D-B454-4069-A791-166525003C60}" presName="descendantBox" presStyleCnt="0"/>
      <dgm:spPr/>
    </dgm:pt>
    <dgm:pt modelId="{BCDF61E8-C015-1D43-A487-F88CC6CDF0E4}" type="pres">
      <dgm:prSet presAssocID="{9D6BE0E0-4CAA-4ABF-BF77-8DB6D4982182}" presName="childTextBox" presStyleLbl="fgAccFollowNode1" presStyleIdx="0" presStyleCnt="3">
        <dgm:presLayoutVars>
          <dgm:bulletEnabled val="1"/>
        </dgm:presLayoutVars>
      </dgm:prSet>
      <dgm:spPr/>
    </dgm:pt>
    <dgm:pt modelId="{786711B6-FDE6-3A41-A6B7-5DA44C8C16B4}" type="pres">
      <dgm:prSet presAssocID="{D9EF373C-2D65-4D7D-A73A-282E087F62ED}" presName="childTextBox" presStyleLbl="fgAccFollowNode1" presStyleIdx="1" presStyleCnt="3">
        <dgm:presLayoutVars>
          <dgm:bulletEnabled val="1"/>
        </dgm:presLayoutVars>
      </dgm:prSet>
      <dgm:spPr/>
    </dgm:pt>
    <dgm:pt modelId="{7B59F261-6C7E-E04E-89A8-B54C53C36772}" type="pres">
      <dgm:prSet presAssocID="{2436DCA4-DAB2-45B1-A987-2CF2A32DC8DC}" presName="childTextBox" presStyleLbl="fgAccFollowNode1" presStyleIdx="2" presStyleCnt="3">
        <dgm:presLayoutVars>
          <dgm:bulletEnabled val="1"/>
        </dgm:presLayoutVars>
      </dgm:prSet>
      <dgm:spPr/>
    </dgm:pt>
    <dgm:pt modelId="{2391E7DF-E810-D942-9422-872634FB349B}" type="pres">
      <dgm:prSet presAssocID="{B50D40F4-6262-404A-B73E-00C765AD295C}" presName="sp" presStyleCnt="0"/>
      <dgm:spPr/>
    </dgm:pt>
    <dgm:pt modelId="{6A21A542-DD14-D840-87C6-C3C6E2F9EDFA}" type="pres">
      <dgm:prSet presAssocID="{58AEAB18-DCC2-4982-BD9E-C85CE1ABAD09}" presName="arrowAndChildren" presStyleCnt="0"/>
      <dgm:spPr/>
    </dgm:pt>
    <dgm:pt modelId="{272CEE32-054F-7F48-A3A8-DD3D273D0348}" type="pres">
      <dgm:prSet presAssocID="{58AEAB18-DCC2-4982-BD9E-C85CE1ABAD09}" presName="parentTextArrow" presStyleLbl="node1" presStyleIdx="1" presStyleCnt="4"/>
      <dgm:spPr/>
    </dgm:pt>
    <dgm:pt modelId="{BC818A7C-5DCF-EA41-890B-F65760884603}" type="pres">
      <dgm:prSet presAssocID="{FEF240AA-9905-4772-9BBF-E67FBE377B68}" presName="sp" presStyleCnt="0"/>
      <dgm:spPr/>
    </dgm:pt>
    <dgm:pt modelId="{A8BE30AC-D1B7-6F47-9E11-C12D2E975033}" type="pres">
      <dgm:prSet presAssocID="{AAEC9B85-8A53-4173-9A67-D096C328349F}" presName="arrowAndChildren" presStyleCnt="0"/>
      <dgm:spPr/>
    </dgm:pt>
    <dgm:pt modelId="{751EA576-5A16-7B4C-A3D6-E3157BE5A96B}" type="pres">
      <dgm:prSet presAssocID="{AAEC9B85-8A53-4173-9A67-D096C328349F}" presName="parentTextArrow" presStyleLbl="node1" presStyleIdx="2" presStyleCnt="4"/>
      <dgm:spPr/>
    </dgm:pt>
    <dgm:pt modelId="{82EDA950-F14C-F548-86C0-DB0AD84362D2}" type="pres">
      <dgm:prSet presAssocID="{7E3F2FA6-84DF-4EBD-8EEC-2F87830CA728}" presName="sp" presStyleCnt="0"/>
      <dgm:spPr/>
    </dgm:pt>
    <dgm:pt modelId="{2969B9BA-09A0-074B-8B3D-40DC0D631283}" type="pres">
      <dgm:prSet presAssocID="{B00A686C-CE98-454D-974C-7BEA0A021015}" presName="arrowAndChildren" presStyleCnt="0"/>
      <dgm:spPr/>
    </dgm:pt>
    <dgm:pt modelId="{C29B7AB1-194B-4C45-B560-0A1FDCA78C30}" type="pres">
      <dgm:prSet presAssocID="{B00A686C-CE98-454D-974C-7BEA0A021015}" presName="parentTextArrow" presStyleLbl="node1" presStyleIdx="3" presStyleCnt="4"/>
      <dgm:spPr/>
    </dgm:pt>
  </dgm:ptLst>
  <dgm:cxnLst>
    <dgm:cxn modelId="{6526A519-91FF-433B-A916-22C43C0EB4CE}" srcId="{EC7C8B3D-B454-4069-A791-166525003C60}" destId="{9D6BE0E0-4CAA-4ABF-BF77-8DB6D4982182}" srcOrd="0" destOrd="0" parTransId="{4129EE16-885A-489A-BA94-DAE45BE8D9E4}" sibTransId="{B0EE7A26-CDD4-4D9D-9696-2F08E1697235}"/>
    <dgm:cxn modelId="{FFB26E25-D1ED-D743-9985-B37876B763F4}" type="presOf" srcId="{2436DCA4-DAB2-45B1-A987-2CF2A32DC8DC}" destId="{7B59F261-6C7E-E04E-89A8-B54C53C36772}" srcOrd="0" destOrd="0" presId="urn:microsoft.com/office/officeart/2005/8/layout/process4"/>
    <dgm:cxn modelId="{5F1D9534-80A1-4023-B870-AAFF6C2AD271}" srcId="{B4A86394-353B-4C37-9D71-985E53B6431D}" destId="{EC7C8B3D-B454-4069-A791-166525003C60}" srcOrd="3" destOrd="0" parTransId="{FC2AC2A3-9F6E-4A42-9A7C-3EC9F1D6315C}" sibTransId="{EFF326EB-8838-4F0B-B383-0E9174D64B59}"/>
    <dgm:cxn modelId="{CAC70736-C1B8-488A-A528-A8AAEECC3D59}" srcId="{B4A86394-353B-4C37-9D71-985E53B6431D}" destId="{B00A686C-CE98-454D-974C-7BEA0A021015}" srcOrd="0" destOrd="0" parTransId="{6D2663A7-D3C9-4040-AE27-90EEFAE0EA8A}" sibTransId="{7E3F2FA6-84DF-4EBD-8EEC-2F87830CA728}"/>
    <dgm:cxn modelId="{4AE15A40-9FE0-C246-88C7-27551A20CC56}" type="presOf" srcId="{EC7C8B3D-B454-4069-A791-166525003C60}" destId="{1264B0F2-5372-694A-976E-17B14DCDF8FB}" srcOrd="1" destOrd="0" presId="urn:microsoft.com/office/officeart/2005/8/layout/process4"/>
    <dgm:cxn modelId="{00C7076E-9E08-AA4B-9B5F-F5FD8D603C1F}" type="presOf" srcId="{D9EF373C-2D65-4D7D-A73A-282E087F62ED}" destId="{786711B6-FDE6-3A41-A6B7-5DA44C8C16B4}" srcOrd="0" destOrd="0" presId="urn:microsoft.com/office/officeart/2005/8/layout/process4"/>
    <dgm:cxn modelId="{23C60055-5DAF-4F6F-A6BF-06CB56F6E938}" srcId="{B4A86394-353B-4C37-9D71-985E53B6431D}" destId="{AAEC9B85-8A53-4173-9A67-D096C328349F}" srcOrd="1" destOrd="0" parTransId="{96654A95-F3CE-4945-86ED-5D6467AF434B}" sibTransId="{FEF240AA-9905-4772-9BBF-E67FBE377B68}"/>
    <dgm:cxn modelId="{1A8FCA81-873A-7043-8810-2694605A07CD}" type="presOf" srcId="{EC7C8B3D-B454-4069-A791-166525003C60}" destId="{96CB86A8-27E9-CC4B-B03E-FE16F1F9EDEA}" srcOrd="0" destOrd="0" presId="urn:microsoft.com/office/officeart/2005/8/layout/process4"/>
    <dgm:cxn modelId="{8088418C-CE7B-43BC-91F7-456D4F4B7A8C}" srcId="{B4A86394-353B-4C37-9D71-985E53B6431D}" destId="{58AEAB18-DCC2-4982-BD9E-C85CE1ABAD09}" srcOrd="2" destOrd="0" parTransId="{7834E785-1196-4D48-9294-29B2DD81354B}" sibTransId="{B50D40F4-6262-404A-B73E-00C765AD295C}"/>
    <dgm:cxn modelId="{CAA575A0-D8CA-4841-8C5E-4B6CEE370BD5}" srcId="{EC7C8B3D-B454-4069-A791-166525003C60}" destId="{D9EF373C-2D65-4D7D-A73A-282E087F62ED}" srcOrd="1" destOrd="0" parTransId="{A9CC828F-7072-4C59-8E46-5E35D0B84C77}" sibTransId="{9A6141BD-7B68-4F01-9237-9645BF22FA26}"/>
    <dgm:cxn modelId="{4885D9A0-CA70-4F42-9236-441EFE6052E7}" type="presOf" srcId="{B4A86394-353B-4C37-9D71-985E53B6431D}" destId="{3E846A36-6E19-604A-B4E3-E7645E2304CC}" srcOrd="0" destOrd="0" presId="urn:microsoft.com/office/officeart/2005/8/layout/process4"/>
    <dgm:cxn modelId="{563E84A2-EA61-764A-B217-F5CF43B2F43E}" type="presOf" srcId="{58AEAB18-DCC2-4982-BD9E-C85CE1ABAD09}" destId="{272CEE32-054F-7F48-A3A8-DD3D273D0348}" srcOrd="0" destOrd="0" presId="urn:microsoft.com/office/officeart/2005/8/layout/process4"/>
    <dgm:cxn modelId="{7FFAEBC1-0231-BB43-BC66-1A79311F2607}" type="presOf" srcId="{9D6BE0E0-4CAA-4ABF-BF77-8DB6D4982182}" destId="{BCDF61E8-C015-1D43-A487-F88CC6CDF0E4}" srcOrd="0" destOrd="0" presId="urn:microsoft.com/office/officeart/2005/8/layout/process4"/>
    <dgm:cxn modelId="{E83C06D4-71FC-8045-97FF-A699079E9E70}" type="presOf" srcId="{B00A686C-CE98-454D-974C-7BEA0A021015}" destId="{C29B7AB1-194B-4C45-B560-0A1FDCA78C30}" srcOrd="0" destOrd="0" presId="urn:microsoft.com/office/officeart/2005/8/layout/process4"/>
    <dgm:cxn modelId="{0A1767D4-10BC-4BFD-A3AC-9B795440B027}" srcId="{EC7C8B3D-B454-4069-A791-166525003C60}" destId="{2436DCA4-DAB2-45B1-A987-2CF2A32DC8DC}" srcOrd="2" destOrd="0" parTransId="{B2274B0A-24C4-41A2-9D40-7EF93F46986A}" sibTransId="{13CD400E-7F59-4549-8392-ACEFB28DBC38}"/>
    <dgm:cxn modelId="{D316E3E3-1263-214A-AFED-56E08CA972EA}" type="presOf" srcId="{AAEC9B85-8A53-4173-9A67-D096C328349F}" destId="{751EA576-5A16-7B4C-A3D6-E3157BE5A96B}" srcOrd="0" destOrd="0" presId="urn:microsoft.com/office/officeart/2005/8/layout/process4"/>
    <dgm:cxn modelId="{F73BA097-D5E3-D243-BF46-8F5C2C52E86E}" type="presParOf" srcId="{3E846A36-6E19-604A-B4E3-E7645E2304CC}" destId="{0977014E-6B67-524B-B742-A93A9333AE22}" srcOrd="0" destOrd="0" presId="urn:microsoft.com/office/officeart/2005/8/layout/process4"/>
    <dgm:cxn modelId="{D9F8C8AF-F157-624B-8078-EE8AB487E49D}" type="presParOf" srcId="{0977014E-6B67-524B-B742-A93A9333AE22}" destId="{96CB86A8-27E9-CC4B-B03E-FE16F1F9EDEA}" srcOrd="0" destOrd="0" presId="urn:microsoft.com/office/officeart/2005/8/layout/process4"/>
    <dgm:cxn modelId="{1CC02E6F-E368-974F-A831-C7AA6E61936E}" type="presParOf" srcId="{0977014E-6B67-524B-B742-A93A9333AE22}" destId="{1264B0F2-5372-694A-976E-17B14DCDF8FB}" srcOrd="1" destOrd="0" presId="urn:microsoft.com/office/officeart/2005/8/layout/process4"/>
    <dgm:cxn modelId="{E24BA644-7913-104B-9EF0-D4725DABE65C}" type="presParOf" srcId="{0977014E-6B67-524B-B742-A93A9333AE22}" destId="{1F29655E-29D5-9D4E-8107-07670DF7F2E7}" srcOrd="2" destOrd="0" presId="urn:microsoft.com/office/officeart/2005/8/layout/process4"/>
    <dgm:cxn modelId="{5256A627-0731-9D47-918E-E206E6D32E7D}" type="presParOf" srcId="{1F29655E-29D5-9D4E-8107-07670DF7F2E7}" destId="{BCDF61E8-C015-1D43-A487-F88CC6CDF0E4}" srcOrd="0" destOrd="0" presId="urn:microsoft.com/office/officeart/2005/8/layout/process4"/>
    <dgm:cxn modelId="{0EC260F8-A4D0-B746-B4B8-44B85F05A087}" type="presParOf" srcId="{1F29655E-29D5-9D4E-8107-07670DF7F2E7}" destId="{786711B6-FDE6-3A41-A6B7-5DA44C8C16B4}" srcOrd="1" destOrd="0" presId="urn:microsoft.com/office/officeart/2005/8/layout/process4"/>
    <dgm:cxn modelId="{D7F05FBA-0700-8B4B-ADF0-EC362B117354}" type="presParOf" srcId="{1F29655E-29D5-9D4E-8107-07670DF7F2E7}" destId="{7B59F261-6C7E-E04E-89A8-B54C53C36772}" srcOrd="2" destOrd="0" presId="urn:microsoft.com/office/officeart/2005/8/layout/process4"/>
    <dgm:cxn modelId="{684A8D4E-5E00-D84E-9200-913A29FE24E8}" type="presParOf" srcId="{3E846A36-6E19-604A-B4E3-E7645E2304CC}" destId="{2391E7DF-E810-D942-9422-872634FB349B}" srcOrd="1" destOrd="0" presId="urn:microsoft.com/office/officeart/2005/8/layout/process4"/>
    <dgm:cxn modelId="{BB3CB42B-E62B-2540-9513-649E7BC515F1}" type="presParOf" srcId="{3E846A36-6E19-604A-B4E3-E7645E2304CC}" destId="{6A21A542-DD14-D840-87C6-C3C6E2F9EDFA}" srcOrd="2" destOrd="0" presId="urn:microsoft.com/office/officeart/2005/8/layout/process4"/>
    <dgm:cxn modelId="{5CDD878E-D3F3-234A-83AF-598DA118B71B}" type="presParOf" srcId="{6A21A542-DD14-D840-87C6-C3C6E2F9EDFA}" destId="{272CEE32-054F-7F48-A3A8-DD3D273D0348}" srcOrd="0" destOrd="0" presId="urn:microsoft.com/office/officeart/2005/8/layout/process4"/>
    <dgm:cxn modelId="{7BD2843F-02B5-F54C-8914-091953F9F819}" type="presParOf" srcId="{3E846A36-6E19-604A-B4E3-E7645E2304CC}" destId="{BC818A7C-5DCF-EA41-890B-F65760884603}" srcOrd="3" destOrd="0" presId="urn:microsoft.com/office/officeart/2005/8/layout/process4"/>
    <dgm:cxn modelId="{3345513F-A78F-5F49-8324-4490E07D0FD6}" type="presParOf" srcId="{3E846A36-6E19-604A-B4E3-E7645E2304CC}" destId="{A8BE30AC-D1B7-6F47-9E11-C12D2E975033}" srcOrd="4" destOrd="0" presId="urn:microsoft.com/office/officeart/2005/8/layout/process4"/>
    <dgm:cxn modelId="{ADA8E181-0217-484D-9AE4-583DF39E5506}" type="presParOf" srcId="{A8BE30AC-D1B7-6F47-9E11-C12D2E975033}" destId="{751EA576-5A16-7B4C-A3D6-E3157BE5A96B}" srcOrd="0" destOrd="0" presId="urn:microsoft.com/office/officeart/2005/8/layout/process4"/>
    <dgm:cxn modelId="{AC961C19-3311-BE4F-BEFC-71B9C0AC3978}" type="presParOf" srcId="{3E846A36-6E19-604A-B4E3-E7645E2304CC}" destId="{82EDA950-F14C-F548-86C0-DB0AD84362D2}" srcOrd="5" destOrd="0" presId="urn:microsoft.com/office/officeart/2005/8/layout/process4"/>
    <dgm:cxn modelId="{66F2944A-9E81-3E42-A40C-9BF84B565583}" type="presParOf" srcId="{3E846A36-6E19-604A-B4E3-E7645E2304CC}" destId="{2969B9BA-09A0-074B-8B3D-40DC0D631283}" srcOrd="6" destOrd="0" presId="urn:microsoft.com/office/officeart/2005/8/layout/process4"/>
    <dgm:cxn modelId="{0F73AEE5-D8E5-A540-8F49-FA5848F468FF}" type="presParOf" srcId="{2969B9BA-09A0-074B-8B3D-40DC0D631283}" destId="{C29B7AB1-194B-4C45-B560-0A1FDCA78C3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F5643-DA70-DA43-99FA-FA3A88E08714}">
      <dsp:nvSpPr>
        <dsp:cNvPr id="0" name=""/>
        <dsp:cNvSpPr/>
      </dsp:nvSpPr>
      <dsp:spPr>
        <a:xfrm>
          <a:off x="2812" y="340206"/>
          <a:ext cx="2231528" cy="1338917"/>
        </a:xfrm>
        <a:prstGeom prst="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Clinicians </a:t>
          </a:r>
        </a:p>
      </dsp:txBody>
      <dsp:txXfrm>
        <a:off x="2812" y="340206"/>
        <a:ext cx="2231528" cy="1338917"/>
      </dsp:txXfrm>
    </dsp:sp>
    <dsp:sp modelId="{1004687E-FC04-0442-97BC-EF0E90B4749B}">
      <dsp:nvSpPr>
        <dsp:cNvPr id="0" name=""/>
        <dsp:cNvSpPr/>
      </dsp:nvSpPr>
      <dsp:spPr>
        <a:xfrm>
          <a:off x="2457494" y="340206"/>
          <a:ext cx="2231528" cy="1338917"/>
        </a:xfrm>
        <a:prstGeom prst="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Physicians</a:t>
          </a:r>
        </a:p>
        <a:p>
          <a:pPr marL="0" lvl="0" indent="0" algn="ctr" defTabSz="844550">
            <a:lnSpc>
              <a:spcPct val="90000"/>
            </a:lnSpc>
            <a:spcBef>
              <a:spcPct val="0"/>
            </a:spcBef>
            <a:spcAft>
              <a:spcPct val="35000"/>
            </a:spcAft>
            <a:buNone/>
          </a:pPr>
          <a:r>
            <a:rPr lang="en-US" sz="1900" kern="1200" dirty="0"/>
            <a:t>Scientists</a:t>
          </a:r>
        </a:p>
      </dsp:txBody>
      <dsp:txXfrm>
        <a:off x="2457494" y="340206"/>
        <a:ext cx="2231528" cy="1338917"/>
      </dsp:txXfrm>
    </dsp:sp>
    <dsp:sp modelId="{C6DCFEAD-0914-6D41-A8D0-2FD78CF47D93}">
      <dsp:nvSpPr>
        <dsp:cNvPr id="0" name=""/>
        <dsp:cNvSpPr/>
      </dsp:nvSpPr>
      <dsp:spPr>
        <a:xfrm>
          <a:off x="4912176" y="340206"/>
          <a:ext cx="2231528" cy="1338917"/>
        </a:xfrm>
        <a:prstGeom prst="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Nursing</a:t>
          </a:r>
        </a:p>
      </dsp:txBody>
      <dsp:txXfrm>
        <a:off x="4912176" y="340206"/>
        <a:ext cx="2231528" cy="1338917"/>
      </dsp:txXfrm>
    </dsp:sp>
    <dsp:sp modelId="{F442A473-67E6-0842-9EDB-E915C5C06348}">
      <dsp:nvSpPr>
        <dsp:cNvPr id="0" name=""/>
        <dsp:cNvSpPr/>
      </dsp:nvSpPr>
      <dsp:spPr>
        <a:xfrm>
          <a:off x="7366858" y="340206"/>
          <a:ext cx="2231528" cy="1338917"/>
        </a:xfrm>
        <a:prstGeom prst="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Case Management/Social Work</a:t>
          </a:r>
        </a:p>
      </dsp:txBody>
      <dsp:txXfrm>
        <a:off x="7366858" y="340206"/>
        <a:ext cx="2231528" cy="1338917"/>
      </dsp:txXfrm>
    </dsp:sp>
    <dsp:sp modelId="{EF8C5541-47CF-574F-B1AC-8223C8CF4BC6}">
      <dsp:nvSpPr>
        <dsp:cNvPr id="0" name=""/>
        <dsp:cNvSpPr/>
      </dsp:nvSpPr>
      <dsp:spPr>
        <a:xfrm>
          <a:off x="1230153" y="1902276"/>
          <a:ext cx="2231528" cy="1338917"/>
        </a:xfrm>
        <a:prstGeom prst="rect">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Educators</a:t>
          </a:r>
        </a:p>
      </dsp:txBody>
      <dsp:txXfrm>
        <a:off x="1230153" y="1902276"/>
        <a:ext cx="2231528" cy="1338917"/>
      </dsp:txXfrm>
    </dsp:sp>
    <dsp:sp modelId="{13BBD4B8-38BC-D74A-9C6D-C26C12D03F4E}">
      <dsp:nvSpPr>
        <dsp:cNvPr id="0" name=""/>
        <dsp:cNvSpPr/>
      </dsp:nvSpPr>
      <dsp:spPr>
        <a:xfrm>
          <a:off x="3684835" y="1927327"/>
          <a:ext cx="2231528" cy="1338917"/>
        </a:xfrm>
        <a:prstGeom prst="rect">
          <a:avLst/>
        </a:prstGeom>
        <a:solidFill>
          <a:schemeClr val="accent5">
            <a:lumMod val="40000"/>
            <a:lumOff val="6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Students</a:t>
          </a:r>
        </a:p>
      </dsp:txBody>
      <dsp:txXfrm>
        <a:off x="3684835" y="1927327"/>
        <a:ext cx="2231528" cy="1338917"/>
      </dsp:txXfrm>
    </dsp:sp>
    <dsp:sp modelId="{40DA4425-6A22-3046-A7AD-56095EC4D3BB}">
      <dsp:nvSpPr>
        <dsp:cNvPr id="0" name=""/>
        <dsp:cNvSpPr/>
      </dsp:nvSpPr>
      <dsp:spPr>
        <a:xfrm>
          <a:off x="6139517" y="1902276"/>
          <a:ext cx="2231528" cy="1338917"/>
        </a:xfrm>
        <a:prstGeom prst="rect">
          <a:avLst/>
        </a:prstGeom>
        <a:solidFill>
          <a:schemeClr val="accent3">
            <a:lumMod val="40000"/>
            <a:lumOff val="6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Advocates</a:t>
          </a:r>
        </a:p>
      </dsp:txBody>
      <dsp:txXfrm>
        <a:off x="6139517" y="1902276"/>
        <a:ext cx="2231528" cy="13389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550AC-301B-294B-9DD6-59543111284E}">
      <dsp:nvSpPr>
        <dsp:cNvPr id="0" name=""/>
        <dsp:cNvSpPr/>
      </dsp:nvSpPr>
      <dsp:spPr>
        <a:xfrm>
          <a:off x="0" y="0"/>
          <a:ext cx="5530358" cy="1673352"/>
        </a:xfrm>
        <a:prstGeom prst="roundRect">
          <a:avLst>
            <a:gd name="adj" fmla="val 1000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What are your thoughts?</a:t>
          </a:r>
        </a:p>
      </dsp:txBody>
      <dsp:txXfrm>
        <a:off x="49011" y="49011"/>
        <a:ext cx="3724680" cy="1575330"/>
      </dsp:txXfrm>
    </dsp:sp>
    <dsp:sp modelId="{C2AB9579-C92A-5E4C-8982-EA3DD55DBF9B}">
      <dsp:nvSpPr>
        <dsp:cNvPr id="0" name=""/>
        <dsp:cNvSpPr/>
      </dsp:nvSpPr>
      <dsp:spPr>
        <a:xfrm>
          <a:off x="487972" y="1952244"/>
          <a:ext cx="5530358" cy="1673352"/>
        </a:xfrm>
        <a:prstGeom prst="roundRect">
          <a:avLst>
            <a:gd name="adj" fmla="val 10000"/>
          </a:avLst>
        </a:prstGeom>
        <a:solidFill>
          <a:schemeClr val="accent2">
            <a:hueOff val="-82827"/>
            <a:satOff val="-27168"/>
            <a:lumOff val="-99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When does the role of the SLP start in the TBI recovery process?</a:t>
          </a:r>
        </a:p>
      </dsp:txBody>
      <dsp:txXfrm>
        <a:off x="536983" y="2001255"/>
        <a:ext cx="3856684" cy="1575330"/>
      </dsp:txXfrm>
    </dsp:sp>
    <dsp:sp modelId="{21A6BEDD-8661-AD44-A20C-5A662D3CC966}">
      <dsp:nvSpPr>
        <dsp:cNvPr id="0" name=""/>
        <dsp:cNvSpPr/>
      </dsp:nvSpPr>
      <dsp:spPr>
        <a:xfrm>
          <a:off x="975945" y="3904488"/>
          <a:ext cx="5530358" cy="1673352"/>
        </a:xfrm>
        <a:prstGeom prst="roundRect">
          <a:avLst>
            <a:gd name="adj" fmla="val 10000"/>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When does it end?</a:t>
          </a:r>
        </a:p>
      </dsp:txBody>
      <dsp:txXfrm>
        <a:off x="1024956" y="3953499"/>
        <a:ext cx="3856684" cy="1575330"/>
      </dsp:txXfrm>
    </dsp:sp>
    <dsp:sp modelId="{5FBF2C98-89C7-E147-A1F6-0D491DBC4808}">
      <dsp:nvSpPr>
        <dsp:cNvPr id="0" name=""/>
        <dsp:cNvSpPr/>
      </dsp:nvSpPr>
      <dsp:spPr>
        <a:xfrm>
          <a:off x="4442679" y="1268958"/>
          <a:ext cx="1087678" cy="1087678"/>
        </a:xfrm>
        <a:prstGeom prst="downArrow">
          <a:avLst>
            <a:gd name="adj1" fmla="val 55000"/>
            <a:gd name="adj2" fmla="val 45000"/>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687407" y="1268958"/>
        <a:ext cx="598222" cy="818478"/>
      </dsp:txXfrm>
    </dsp:sp>
    <dsp:sp modelId="{3C351E8B-75B4-0542-898A-73B724B2AF74}">
      <dsp:nvSpPr>
        <dsp:cNvPr id="0" name=""/>
        <dsp:cNvSpPr/>
      </dsp:nvSpPr>
      <dsp:spPr>
        <a:xfrm>
          <a:off x="4930652" y="3210046"/>
          <a:ext cx="1087678" cy="1087678"/>
        </a:xfrm>
        <a:prstGeom prst="downArrow">
          <a:avLst>
            <a:gd name="adj1" fmla="val 55000"/>
            <a:gd name="adj2" fmla="val 45000"/>
          </a:avLst>
        </a:prstGeom>
        <a:solidFill>
          <a:schemeClr val="accent2">
            <a:tint val="40000"/>
            <a:alpha val="90000"/>
            <a:hueOff val="-35823"/>
            <a:satOff val="-54667"/>
            <a:lumOff val="-5646"/>
            <a:alphaOff val="0"/>
          </a:schemeClr>
        </a:solidFill>
        <a:ln w="34925" cap="flat" cmpd="sng" algn="in">
          <a:solidFill>
            <a:schemeClr val="accent2">
              <a:tint val="40000"/>
              <a:alpha val="90000"/>
              <a:hueOff val="-35823"/>
              <a:satOff val="-54667"/>
              <a:lumOff val="-56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175380" y="3210046"/>
        <a:ext cx="598222" cy="8184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BA2D8-8710-7B48-B7A2-E651C4193020}">
      <dsp:nvSpPr>
        <dsp:cNvPr id="0" name=""/>
        <dsp:cNvSpPr/>
      </dsp:nvSpPr>
      <dsp:spPr>
        <a:xfrm>
          <a:off x="0" y="0"/>
          <a:ext cx="8454147" cy="1074420"/>
        </a:xfrm>
        <a:prstGeom prst="roundRect">
          <a:avLst>
            <a:gd name="adj" fmla="val 1000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baseline="0"/>
            <a:t>ASSESSMENT</a:t>
          </a:r>
          <a:endParaRPr lang="en-US" sz="4900" kern="1200"/>
        </a:p>
      </dsp:txBody>
      <dsp:txXfrm>
        <a:off x="31469" y="31469"/>
        <a:ext cx="7294763" cy="1011482"/>
      </dsp:txXfrm>
    </dsp:sp>
    <dsp:sp modelId="{FF21AD5F-A840-C74C-8736-D9ACFD8DB677}">
      <dsp:nvSpPr>
        <dsp:cNvPr id="0" name=""/>
        <dsp:cNvSpPr/>
      </dsp:nvSpPr>
      <dsp:spPr>
        <a:xfrm>
          <a:off x="745954" y="1253489"/>
          <a:ext cx="8454147" cy="1074420"/>
        </a:xfrm>
        <a:prstGeom prst="roundRect">
          <a:avLst>
            <a:gd name="adj" fmla="val 1000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baseline="0"/>
            <a:t>GOAL SETTING</a:t>
          </a:r>
          <a:endParaRPr lang="en-US" sz="4900" kern="1200"/>
        </a:p>
      </dsp:txBody>
      <dsp:txXfrm>
        <a:off x="777423" y="1284958"/>
        <a:ext cx="6946882" cy="1011482"/>
      </dsp:txXfrm>
    </dsp:sp>
    <dsp:sp modelId="{F5AFCD40-D892-1541-A9CA-55C5366F33CF}">
      <dsp:nvSpPr>
        <dsp:cNvPr id="0" name=""/>
        <dsp:cNvSpPr/>
      </dsp:nvSpPr>
      <dsp:spPr>
        <a:xfrm>
          <a:off x="1491908" y="2506979"/>
          <a:ext cx="8454147" cy="1074420"/>
        </a:xfrm>
        <a:prstGeom prst="roundRect">
          <a:avLst>
            <a:gd name="adj" fmla="val 1000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baseline="0"/>
            <a:t>TREATMENT</a:t>
          </a:r>
          <a:endParaRPr lang="en-US" sz="4900" kern="1200"/>
        </a:p>
      </dsp:txBody>
      <dsp:txXfrm>
        <a:off x="1523377" y="2538448"/>
        <a:ext cx="6946882" cy="1011482"/>
      </dsp:txXfrm>
    </dsp:sp>
    <dsp:sp modelId="{95EC5AA3-AC8B-0540-B8F8-2C58ADB748A3}">
      <dsp:nvSpPr>
        <dsp:cNvPr id="0" name=""/>
        <dsp:cNvSpPr/>
      </dsp:nvSpPr>
      <dsp:spPr>
        <a:xfrm>
          <a:off x="7755774" y="814768"/>
          <a:ext cx="698373" cy="698373"/>
        </a:xfrm>
        <a:prstGeom prst="downArrow">
          <a:avLst>
            <a:gd name="adj1" fmla="val 55000"/>
            <a:gd name="adj2" fmla="val 45000"/>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7912908" y="814768"/>
        <a:ext cx="384105" cy="525526"/>
      </dsp:txXfrm>
    </dsp:sp>
    <dsp:sp modelId="{0B56D644-8350-2A49-A187-98E929EA8CD9}">
      <dsp:nvSpPr>
        <dsp:cNvPr id="0" name=""/>
        <dsp:cNvSpPr/>
      </dsp:nvSpPr>
      <dsp:spPr>
        <a:xfrm>
          <a:off x="8501728" y="2061095"/>
          <a:ext cx="698373" cy="698373"/>
        </a:xfrm>
        <a:prstGeom prst="downArrow">
          <a:avLst>
            <a:gd name="adj1" fmla="val 55000"/>
            <a:gd name="adj2" fmla="val 45000"/>
          </a:avLst>
        </a:prstGeom>
        <a:solidFill>
          <a:schemeClr val="accent3">
            <a:tint val="40000"/>
            <a:alpha val="90000"/>
            <a:hueOff val="0"/>
            <a:satOff val="0"/>
            <a:lumOff val="0"/>
            <a:alphaOff val="0"/>
          </a:schemeClr>
        </a:solidFill>
        <a:ln w="34925" cap="flat" cmpd="sng" algn="in">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658862" y="2061095"/>
        <a:ext cx="384105" cy="5255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4B93E-9FA1-C54E-BA20-D1FC3122B8F0}">
      <dsp:nvSpPr>
        <dsp:cNvPr id="0" name=""/>
        <dsp:cNvSpPr/>
      </dsp:nvSpPr>
      <dsp:spPr>
        <a:xfrm>
          <a:off x="0" y="49113"/>
          <a:ext cx="6506304" cy="1738217"/>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baseline="0"/>
            <a:t>Acute</a:t>
          </a:r>
          <a:endParaRPr lang="en-US" sz="4600" kern="1200"/>
        </a:p>
      </dsp:txBody>
      <dsp:txXfrm>
        <a:off x="84853" y="133966"/>
        <a:ext cx="6336598" cy="1568511"/>
      </dsp:txXfrm>
    </dsp:sp>
    <dsp:sp modelId="{B1CB0647-47FC-A946-AB82-CB627AB6C97C}">
      <dsp:nvSpPr>
        <dsp:cNvPr id="0" name=""/>
        <dsp:cNvSpPr/>
      </dsp:nvSpPr>
      <dsp:spPr>
        <a:xfrm>
          <a:off x="0" y="1919811"/>
          <a:ext cx="6506304" cy="1738217"/>
        </a:xfrm>
        <a:prstGeom prst="roundRect">
          <a:avLst/>
        </a:prstGeom>
        <a:solidFill>
          <a:schemeClr val="accent2">
            <a:hueOff val="-82827"/>
            <a:satOff val="-27168"/>
            <a:lumOff val="-99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baseline="0" dirty="0"/>
            <a:t>Rehabilitation</a:t>
          </a:r>
          <a:endParaRPr lang="en-US" sz="4600" kern="1200" dirty="0"/>
        </a:p>
      </dsp:txBody>
      <dsp:txXfrm>
        <a:off x="84853" y="2004664"/>
        <a:ext cx="6336598" cy="1568511"/>
      </dsp:txXfrm>
    </dsp:sp>
    <dsp:sp modelId="{1EF01CEB-D44E-CE48-B19B-C593F5FC9E2E}">
      <dsp:nvSpPr>
        <dsp:cNvPr id="0" name=""/>
        <dsp:cNvSpPr/>
      </dsp:nvSpPr>
      <dsp:spPr>
        <a:xfrm>
          <a:off x="0" y="3790508"/>
          <a:ext cx="6506304" cy="1738217"/>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baseline="0" dirty="0"/>
            <a:t>Community                 Re-integration</a:t>
          </a:r>
          <a:endParaRPr lang="en-US" sz="4600" kern="1200" dirty="0"/>
        </a:p>
      </dsp:txBody>
      <dsp:txXfrm>
        <a:off x="84853" y="3875361"/>
        <a:ext cx="6336598" cy="156851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14E7A-BA3B-284A-BA05-4485E869568A}">
      <dsp:nvSpPr>
        <dsp:cNvPr id="0" name=""/>
        <dsp:cNvSpPr/>
      </dsp:nvSpPr>
      <dsp:spPr>
        <a:xfrm>
          <a:off x="567236" y="847"/>
          <a:ext cx="2753619" cy="1652171"/>
        </a:xfrm>
        <a:prstGeom prst="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t>Nurses Station</a:t>
          </a:r>
        </a:p>
      </dsp:txBody>
      <dsp:txXfrm>
        <a:off x="567236" y="847"/>
        <a:ext cx="2753619" cy="1652171"/>
      </dsp:txXfrm>
    </dsp:sp>
    <dsp:sp modelId="{6D420BB0-5FBD-CF4C-AD39-E7F5A2A9E493}">
      <dsp:nvSpPr>
        <dsp:cNvPr id="0" name=""/>
        <dsp:cNvSpPr/>
      </dsp:nvSpPr>
      <dsp:spPr>
        <a:xfrm>
          <a:off x="3596218" y="847"/>
          <a:ext cx="2753619" cy="1652171"/>
        </a:xfrm>
        <a:prstGeom prst="rect">
          <a:avLst/>
        </a:prstGeom>
        <a:solidFill>
          <a:schemeClr val="accent2">
            <a:hueOff val="-41413"/>
            <a:satOff val="-13584"/>
            <a:lumOff val="-495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t>Hallways</a:t>
          </a:r>
        </a:p>
      </dsp:txBody>
      <dsp:txXfrm>
        <a:off x="3596218" y="847"/>
        <a:ext cx="2753619" cy="1652171"/>
      </dsp:txXfrm>
    </dsp:sp>
    <dsp:sp modelId="{F2352C30-5AF9-C349-AFE0-F37DE1857D36}">
      <dsp:nvSpPr>
        <dsp:cNvPr id="0" name=""/>
        <dsp:cNvSpPr/>
      </dsp:nvSpPr>
      <dsp:spPr>
        <a:xfrm>
          <a:off x="6625199" y="847"/>
          <a:ext cx="2753619" cy="1652171"/>
        </a:xfrm>
        <a:prstGeom prst="rect">
          <a:avLst/>
        </a:prstGeom>
        <a:solidFill>
          <a:schemeClr val="accent2">
            <a:hueOff val="-82827"/>
            <a:satOff val="-27168"/>
            <a:lumOff val="-99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t>Patient Room</a:t>
          </a:r>
        </a:p>
      </dsp:txBody>
      <dsp:txXfrm>
        <a:off x="6625199" y="847"/>
        <a:ext cx="2753619" cy="1652171"/>
      </dsp:txXfrm>
    </dsp:sp>
    <dsp:sp modelId="{A2C50EA9-D284-1B49-8C86-F8D7D53718F4}">
      <dsp:nvSpPr>
        <dsp:cNvPr id="0" name=""/>
        <dsp:cNvSpPr/>
      </dsp:nvSpPr>
      <dsp:spPr>
        <a:xfrm>
          <a:off x="2081727" y="1928380"/>
          <a:ext cx="2753619" cy="1652171"/>
        </a:xfrm>
        <a:prstGeom prst="rect">
          <a:avLst/>
        </a:prstGeom>
        <a:solidFill>
          <a:schemeClr val="accent2">
            <a:hueOff val="-124240"/>
            <a:satOff val="-40751"/>
            <a:lumOff val="-1485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t>Waiting Room</a:t>
          </a:r>
        </a:p>
      </dsp:txBody>
      <dsp:txXfrm>
        <a:off x="2081727" y="1928380"/>
        <a:ext cx="2753619" cy="1652171"/>
      </dsp:txXfrm>
    </dsp:sp>
    <dsp:sp modelId="{E78F5F10-1E9C-5A41-B7E1-EC55F60A7B43}">
      <dsp:nvSpPr>
        <dsp:cNvPr id="0" name=""/>
        <dsp:cNvSpPr/>
      </dsp:nvSpPr>
      <dsp:spPr>
        <a:xfrm>
          <a:off x="5110708" y="1928380"/>
          <a:ext cx="2753619" cy="1652171"/>
        </a:xfrm>
        <a:prstGeom prst="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t>Radiology Lab</a:t>
          </a:r>
        </a:p>
      </dsp:txBody>
      <dsp:txXfrm>
        <a:off x="5110708" y="1928380"/>
        <a:ext cx="2753619" cy="16521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85B3B-2239-0A4F-9B7E-2225CDC65C73}">
      <dsp:nvSpPr>
        <dsp:cNvPr id="0" name=""/>
        <dsp:cNvSpPr/>
      </dsp:nvSpPr>
      <dsp:spPr>
        <a:xfrm>
          <a:off x="3399" y="594307"/>
          <a:ext cx="1840603" cy="1104361"/>
        </a:xfrm>
        <a:prstGeom prst="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Patient Room</a:t>
          </a:r>
        </a:p>
      </dsp:txBody>
      <dsp:txXfrm>
        <a:off x="3399" y="594307"/>
        <a:ext cx="1840603" cy="1104361"/>
      </dsp:txXfrm>
    </dsp:sp>
    <dsp:sp modelId="{C2340CD3-784D-4048-814B-129CAB97D25F}">
      <dsp:nvSpPr>
        <dsp:cNvPr id="0" name=""/>
        <dsp:cNvSpPr/>
      </dsp:nvSpPr>
      <dsp:spPr>
        <a:xfrm>
          <a:off x="2028062" y="594307"/>
          <a:ext cx="1840603" cy="1104361"/>
        </a:xfrm>
        <a:prstGeom prst="rect">
          <a:avLst/>
        </a:prstGeom>
        <a:solidFill>
          <a:schemeClr val="accent2">
            <a:hueOff val="-20707"/>
            <a:satOff val="-6792"/>
            <a:lumOff val="-2475"/>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Bathroom</a:t>
          </a:r>
        </a:p>
      </dsp:txBody>
      <dsp:txXfrm>
        <a:off x="2028062" y="594307"/>
        <a:ext cx="1840603" cy="1104361"/>
      </dsp:txXfrm>
    </dsp:sp>
    <dsp:sp modelId="{9F746958-DDC4-F846-B13B-E0AB9D39BA28}">
      <dsp:nvSpPr>
        <dsp:cNvPr id="0" name=""/>
        <dsp:cNvSpPr/>
      </dsp:nvSpPr>
      <dsp:spPr>
        <a:xfrm>
          <a:off x="4052726" y="594307"/>
          <a:ext cx="1840603" cy="1104361"/>
        </a:xfrm>
        <a:prstGeom prst="rect">
          <a:avLst/>
        </a:prstGeom>
        <a:solidFill>
          <a:schemeClr val="accent2">
            <a:hueOff val="-41413"/>
            <a:satOff val="-13584"/>
            <a:lumOff val="-495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Dining Room</a:t>
          </a:r>
        </a:p>
      </dsp:txBody>
      <dsp:txXfrm>
        <a:off x="4052726" y="594307"/>
        <a:ext cx="1840603" cy="1104361"/>
      </dsp:txXfrm>
    </dsp:sp>
    <dsp:sp modelId="{EFC47460-7606-A343-96D6-F7896F1E40BE}">
      <dsp:nvSpPr>
        <dsp:cNvPr id="0" name=""/>
        <dsp:cNvSpPr/>
      </dsp:nvSpPr>
      <dsp:spPr>
        <a:xfrm>
          <a:off x="6077389" y="594307"/>
          <a:ext cx="1840603" cy="1104361"/>
        </a:xfrm>
        <a:prstGeom prst="rect">
          <a:avLst/>
        </a:prstGeom>
        <a:solidFill>
          <a:schemeClr val="accent2">
            <a:hueOff val="-62120"/>
            <a:satOff val="-20376"/>
            <a:lumOff val="-7426"/>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Hallways</a:t>
          </a:r>
        </a:p>
      </dsp:txBody>
      <dsp:txXfrm>
        <a:off x="6077389" y="594307"/>
        <a:ext cx="1840603" cy="1104361"/>
      </dsp:txXfrm>
    </dsp:sp>
    <dsp:sp modelId="{C753D7F2-A017-9A45-B808-3F0D60B84551}">
      <dsp:nvSpPr>
        <dsp:cNvPr id="0" name=""/>
        <dsp:cNvSpPr/>
      </dsp:nvSpPr>
      <dsp:spPr>
        <a:xfrm>
          <a:off x="8102053" y="594307"/>
          <a:ext cx="1840603" cy="1104361"/>
        </a:xfrm>
        <a:prstGeom prst="rect">
          <a:avLst/>
        </a:prstGeom>
        <a:solidFill>
          <a:schemeClr val="accent2">
            <a:hueOff val="-82827"/>
            <a:satOff val="-27168"/>
            <a:lumOff val="-99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Activities Room</a:t>
          </a:r>
        </a:p>
      </dsp:txBody>
      <dsp:txXfrm>
        <a:off x="8102053" y="594307"/>
        <a:ext cx="1840603" cy="1104361"/>
      </dsp:txXfrm>
    </dsp:sp>
    <dsp:sp modelId="{5D692AF8-ADCD-784C-8526-54D2944B2F66}">
      <dsp:nvSpPr>
        <dsp:cNvPr id="0" name=""/>
        <dsp:cNvSpPr/>
      </dsp:nvSpPr>
      <dsp:spPr>
        <a:xfrm>
          <a:off x="1015731" y="1882730"/>
          <a:ext cx="1840603" cy="1104361"/>
        </a:xfrm>
        <a:prstGeom prst="rect">
          <a:avLst/>
        </a:prstGeom>
        <a:solidFill>
          <a:schemeClr val="accent2">
            <a:hueOff val="-103534"/>
            <a:satOff val="-33959"/>
            <a:lumOff val="-1237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Office</a:t>
          </a:r>
        </a:p>
      </dsp:txBody>
      <dsp:txXfrm>
        <a:off x="1015731" y="1882730"/>
        <a:ext cx="1840603" cy="1104361"/>
      </dsp:txXfrm>
    </dsp:sp>
    <dsp:sp modelId="{00DC3ACE-1B4C-5D49-88B2-1500C5C8E219}">
      <dsp:nvSpPr>
        <dsp:cNvPr id="0" name=""/>
        <dsp:cNvSpPr/>
      </dsp:nvSpPr>
      <dsp:spPr>
        <a:xfrm>
          <a:off x="3040394" y="1882730"/>
          <a:ext cx="1840603" cy="1104361"/>
        </a:xfrm>
        <a:prstGeom prst="rect">
          <a:avLst/>
        </a:prstGeom>
        <a:solidFill>
          <a:schemeClr val="accent2">
            <a:hueOff val="-124240"/>
            <a:satOff val="-40751"/>
            <a:lumOff val="-1485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Therapy Gym</a:t>
          </a:r>
        </a:p>
      </dsp:txBody>
      <dsp:txXfrm>
        <a:off x="3040394" y="1882730"/>
        <a:ext cx="1840603" cy="1104361"/>
      </dsp:txXfrm>
    </dsp:sp>
    <dsp:sp modelId="{7E339EA0-B8C7-F14D-8140-EBB3FDC785D8}">
      <dsp:nvSpPr>
        <dsp:cNvPr id="0" name=""/>
        <dsp:cNvSpPr/>
      </dsp:nvSpPr>
      <dsp:spPr>
        <a:xfrm>
          <a:off x="5065058" y="1882730"/>
          <a:ext cx="1840603" cy="1104361"/>
        </a:xfrm>
        <a:prstGeom prst="rect">
          <a:avLst/>
        </a:prstGeom>
        <a:solidFill>
          <a:schemeClr val="accent2">
            <a:hueOff val="-144947"/>
            <a:satOff val="-47543"/>
            <a:lumOff val="-1732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Outside</a:t>
          </a:r>
        </a:p>
      </dsp:txBody>
      <dsp:txXfrm>
        <a:off x="5065058" y="1882730"/>
        <a:ext cx="1840603" cy="1104361"/>
      </dsp:txXfrm>
    </dsp:sp>
    <dsp:sp modelId="{4ABBC7CF-A78D-D54F-959D-2590D7BBA855}">
      <dsp:nvSpPr>
        <dsp:cNvPr id="0" name=""/>
        <dsp:cNvSpPr/>
      </dsp:nvSpPr>
      <dsp:spPr>
        <a:xfrm>
          <a:off x="7089721" y="1882730"/>
          <a:ext cx="1840603" cy="1104361"/>
        </a:xfrm>
        <a:prstGeom prst="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Community</a:t>
          </a:r>
        </a:p>
      </dsp:txBody>
      <dsp:txXfrm>
        <a:off x="7089721" y="1882730"/>
        <a:ext cx="1840603" cy="110436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654A7-E7F2-5148-AECB-486D383273CB}">
      <dsp:nvSpPr>
        <dsp:cNvPr id="0" name=""/>
        <dsp:cNvSpPr/>
      </dsp:nvSpPr>
      <dsp:spPr>
        <a:xfrm>
          <a:off x="2913" y="288107"/>
          <a:ext cx="2311680" cy="1387008"/>
        </a:xfrm>
        <a:prstGeom prst="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Patient Home/Apartment</a:t>
          </a:r>
        </a:p>
      </dsp:txBody>
      <dsp:txXfrm>
        <a:off x="2913" y="288107"/>
        <a:ext cx="2311680" cy="1387008"/>
      </dsp:txXfrm>
    </dsp:sp>
    <dsp:sp modelId="{44CCD7D4-39A5-BA4E-A512-1A17C3F460B2}">
      <dsp:nvSpPr>
        <dsp:cNvPr id="0" name=""/>
        <dsp:cNvSpPr/>
      </dsp:nvSpPr>
      <dsp:spPr>
        <a:xfrm>
          <a:off x="2545762" y="288107"/>
          <a:ext cx="2311680" cy="1387008"/>
        </a:xfrm>
        <a:prstGeom prst="rect">
          <a:avLst/>
        </a:prstGeom>
        <a:solidFill>
          <a:schemeClr val="accent2">
            <a:hueOff val="-23665"/>
            <a:satOff val="-7762"/>
            <a:lumOff val="-2829"/>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Clinic Office</a:t>
          </a:r>
        </a:p>
      </dsp:txBody>
      <dsp:txXfrm>
        <a:off x="2545762" y="288107"/>
        <a:ext cx="2311680" cy="1387008"/>
      </dsp:txXfrm>
    </dsp:sp>
    <dsp:sp modelId="{7A767E8D-BE63-E74A-AF6C-08BB35FCC176}">
      <dsp:nvSpPr>
        <dsp:cNvPr id="0" name=""/>
        <dsp:cNvSpPr/>
      </dsp:nvSpPr>
      <dsp:spPr>
        <a:xfrm>
          <a:off x="5088612" y="288107"/>
          <a:ext cx="2311680" cy="1387008"/>
        </a:xfrm>
        <a:prstGeom prst="rect">
          <a:avLst/>
        </a:prstGeom>
        <a:solidFill>
          <a:schemeClr val="accent2">
            <a:hueOff val="-47330"/>
            <a:satOff val="-15524"/>
            <a:lumOff val="-565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Therapy Gym</a:t>
          </a:r>
        </a:p>
      </dsp:txBody>
      <dsp:txXfrm>
        <a:off x="5088612" y="288107"/>
        <a:ext cx="2311680" cy="1387008"/>
      </dsp:txXfrm>
    </dsp:sp>
    <dsp:sp modelId="{05D18E6B-495F-E346-9C5C-DDC50F203217}">
      <dsp:nvSpPr>
        <dsp:cNvPr id="0" name=""/>
        <dsp:cNvSpPr/>
      </dsp:nvSpPr>
      <dsp:spPr>
        <a:xfrm>
          <a:off x="7631461" y="288107"/>
          <a:ext cx="2311680" cy="1387008"/>
        </a:xfrm>
        <a:prstGeom prst="rect">
          <a:avLst/>
        </a:prstGeom>
        <a:solidFill>
          <a:schemeClr val="accent2">
            <a:hueOff val="-70995"/>
            <a:satOff val="-23286"/>
            <a:lumOff val="-848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ADT Room</a:t>
          </a:r>
        </a:p>
      </dsp:txBody>
      <dsp:txXfrm>
        <a:off x="7631461" y="288107"/>
        <a:ext cx="2311680" cy="1387008"/>
      </dsp:txXfrm>
    </dsp:sp>
    <dsp:sp modelId="{A6565A0A-D44B-E34C-8AEA-E785CE80E442}">
      <dsp:nvSpPr>
        <dsp:cNvPr id="0" name=""/>
        <dsp:cNvSpPr/>
      </dsp:nvSpPr>
      <dsp:spPr>
        <a:xfrm>
          <a:off x="2913" y="1906284"/>
          <a:ext cx="2311680" cy="1387008"/>
        </a:xfrm>
        <a:prstGeom prst="rect">
          <a:avLst/>
        </a:prstGeom>
        <a:solidFill>
          <a:schemeClr val="accent2">
            <a:hueOff val="-94659"/>
            <a:satOff val="-31049"/>
            <a:lumOff val="-11316"/>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Community</a:t>
          </a:r>
        </a:p>
      </dsp:txBody>
      <dsp:txXfrm>
        <a:off x="2913" y="1906284"/>
        <a:ext cx="2311680" cy="1387008"/>
      </dsp:txXfrm>
    </dsp:sp>
    <dsp:sp modelId="{69EE1310-46D1-AD4B-A204-410E80CF9799}">
      <dsp:nvSpPr>
        <dsp:cNvPr id="0" name=""/>
        <dsp:cNvSpPr/>
      </dsp:nvSpPr>
      <dsp:spPr>
        <a:xfrm>
          <a:off x="2545762" y="1906284"/>
          <a:ext cx="2311680" cy="1387008"/>
        </a:xfrm>
        <a:prstGeom prst="rect">
          <a:avLst/>
        </a:prstGeom>
        <a:solidFill>
          <a:schemeClr val="accent2">
            <a:hueOff val="-118324"/>
            <a:satOff val="-38811"/>
            <a:lumOff val="-14145"/>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Car</a:t>
          </a:r>
        </a:p>
      </dsp:txBody>
      <dsp:txXfrm>
        <a:off x="2545762" y="1906284"/>
        <a:ext cx="2311680" cy="1387008"/>
      </dsp:txXfrm>
    </dsp:sp>
    <dsp:sp modelId="{2DECA285-4DCF-E948-8E00-CB31CD525156}">
      <dsp:nvSpPr>
        <dsp:cNvPr id="0" name=""/>
        <dsp:cNvSpPr/>
      </dsp:nvSpPr>
      <dsp:spPr>
        <a:xfrm>
          <a:off x="5088612" y="1906284"/>
          <a:ext cx="2311680" cy="1387008"/>
        </a:xfrm>
        <a:prstGeom prst="rect">
          <a:avLst/>
        </a:prstGeom>
        <a:solidFill>
          <a:schemeClr val="accent2">
            <a:hueOff val="-141989"/>
            <a:satOff val="-46573"/>
            <a:lumOff val="-16974"/>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Work Place</a:t>
          </a:r>
        </a:p>
      </dsp:txBody>
      <dsp:txXfrm>
        <a:off x="5088612" y="1906284"/>
        <a:ext cx="2311680" cy="1387008"/>
      </dsp:txXfrm>
    </dsp:sp>
    <dsp:sp modelId="{460AC1D5-3392-6747-A6EA-B4F5E93C29E4}">
      <dsp:nvSpPr>
        <dsp:cNvPr id="0" name=""/>
        <dsp:cNvSpPr/>
      </dsp:nvSpPr>
      <dsp:spPr>
        <a:xfrm>
          <a:off x="7631461" y="1906284"/>
          <a:ext cx="2311680" cy="1387008"/>
        </a:xfrm>
        <a:prstGeom prst="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University</a:t>
          </a:r>
        </a:p>
      </dsp:txBody>
      <dsp:txXfrm>
        <a:off x="7631461" y="1906284"/>
        <a:ext cx="2311680" cy="138700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59A2F-A05B-6B4A-9BEE-8F855692B49E}">
      <dsp:nvSpPr>
        <dsp:cNvPr id="0" name=""/>
        <dsp:cNvSpPr/>
      </dsp:nvSpPr>
      <dsp:spPr>
        <a:xfrm>
          <a:off x="0" y="641069"/>
          <a:ext cx="6506304" cy="981045"/>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baseline="0"/>
            <a:t>Assessment</a:t>
          </a:r>
          <a:endParaRPr lang="en-US" sz="4300" kern="1200"/>
        </a:p>
      </dsp:txBody>
      <dsp:txXfrm>
        <a:off x="47891" y="688960"/>
        <a:ext cx="6410522" cy="885263"/>
      </dsp:txXfrm>
    </dsp:sp>
    <dsp:sp modelId="{03BE0DE3-75DB-9C49-98EC-91921AFAA49B}">
      <dsp:nvSpPr>
        <dsp:cNvPr id="0" name=""/>
        <dsp:cNvSpPr/>
      </dsp:nvSpPr>
      <dsp:spPr>
        <a:xfrm>
          <a:off x="0" y="1745955"/>
          <a:ext cx="6506304" cy="981045"/>
        </a:xfrm>
        <a:prstGeom prst="roundRect">
          <a:avLst/>
        </a:prstGeom>
        <a:solidFill>
          <a:schemeClr val="accent2">
            <a:hueOff val="-55218"/>
            <a:satOff val="-18112"/>
            <a:lumOff val="-66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baseline="0"/>
            <a:t>Goal Setting</a:t>
          </a:r>
          <a:endParaRPr lang="en-US" sz="4300" kern="1200"/>
        </a:p>
      </dsp:txBody>
      <dsp:txXfrm>
        <a:off x="47891" y="1793846"/>
        <a:ext cx="6410522" cy="885263"/>
      </dsp:txXfrm>
    </dsp:sp>
    <dsp:sp modelId="{4ECD6489-DCF6-094E-BD19-1D2BBC93A05F}">
      <dsp:nvSpPr>
        <dsp:cNvPr id="0" name=""/>
        <dsp:cNvSpPr/>
      </dsp:nvSpPr>
      <dsp:spPr>
        <a:xfrm>
          <a:off x="0" y="2850840"/>
          <a:ext cx="6506304" cy="981045"/>
        </a:xfrm>
        <a:prstGeom prst="roundRect">
          <a:avLst/>
        </a:prstGeom>
        <a:solidFill>
          <a:schemeClr val="accent2">
            <a:hueOff val="-110436"/>
            <a:satOff val="-36223"/>
            <a:lumOff val="-1320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baseline="0"/>
            <a:t>Treatment</a:t>
          </a:r>
          <a:endParaRPr lang="en-US" sz="4300" kern="1200"/>
        </a:p>
      </dsp:txBody>
      <dsp:txXfrm>
        <a:off x="47891" y="2898731"/>
        <a:ext cx="6410522" cy="885263"/>
      </dsp:txXfrm>
    </dsp:sp>
    <dsp:sp modelId="{8AF0C924-9886-4A40-8647-64C5483415BB}">
      <dsp:nvSpPr>
        <dsp:cNvPr id="0" name=""/>
        <dsp:cNvSpPr/>
      </dsp:nvSpPr>
      <dsp:spPr>
        <a:xfrm>
          <a:off x="0" y="3955725"/>
          <a:ext cx="6506304" cy="981045"/>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baseline="0"/>
            <a:t>Community Re-Integration</a:t>
          </a:r>
          <a:endParaRPr lang="en-US" sz="4300" kern="1200"/>
        </a:p>
      </dsp:txBody>
      <dsp:txXfrm>
        <a:off x="47891" y="4003616"/>
        <a:ext cx="6410522" cy="8852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D4FCA-14A5-4A4C-812A-2AA9F6E039E1}">
      <dsp:nvSpPr>
        <dsp:cNvPr id="0" name=""/>
        <dsp:cNvSpPr/>
      </dsp:nvSpPr>
      <dsp:spPr>
        <a:xfrm>
          <a:off x="0" y="86219"/>
          <a:ext cx="6506304" cy="479114"/>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baseline="0"/>
            <a:t>Falls</a:t>
          </a:r>
          <a:endParaRPr lang="en-US" sz="2100" kern="1200"/>
        </a:p>
      </dsp:txBody>
      <dsp:txXfrm>
        <a:off x="23388" y="109607"/>
        <a:ext cx="6459528" cy="432338"/>
      </dsp:txXfrm>
    </dsp:sp>
    <dsp:sp modelId="{CF39FDC3-6847-CE47-B5E6-69B5D7592AB7}">
      <dsp:nvSpPr>
        <dsp:cNvPr id="0" name=""/>
        <dsp:cNvSpPr/>
      </dsp:nvSpPr>
      <dsp:spPr>
        <a:xfrm>
          <a:off x="0" y="565334"/>
          <a:ext cx="650630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57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i="1" kern="1200" baseline="0"/>
            <a:t>52% hospitalizations</a:t>
          </a:r>
          <a:endParaRPr lang="en-US" sz="1600" kern="1200"/>
        </a:p>
      </dsp:txBody>
      <dsp:txXfrm>
        <a:off x="0" y="565334"/>
        <a:ext cx="6506304" cy="347760"/>
      </dsp:txXfrm>
    </dsp:sp>
    <dsp:sp modelId="{8C4910EF-92BF-BB48-B76A-9CDA9E2FEC32}">
      <dsp:nvSpPr>
        <dsp:cNvPr id="0" name=""/>
        <dsp:cNvSpPr/>
      </dsp:nvSpPr>
      <dsp:spPr>
        <a:xfrm>
          <a:off x="0" y="913094"/>
          <a:ext cx="6506304" cy="479114"/>
        </a:xfrm>
        <a:prstGeom prst="roundRect">
          <a:avLst/>
        </a:prstGeom>
        <a:solidFill>
          <a:schemeClr val="accent2">
            <a:hueOff val="-23665"/>
            <a:satOff val="-7762"/>
            <a:lumOff val="-2829"/>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baseline="0"/>
            <a:t>Motor Vehicle Accidents</a:t>
          </a:r>
          <a:endParaRPr lang="en-US" sz="2100" kern="1200"/>
        </a:p>
      </dsp:txBody>
      <dsp:txXfrm>
        <a:off x="23388" y="936482"/>
        <a:ext cx="6459528" cy="432338"/>
      </dsp:txXfrm>
    </dsp:sp>
    <dsp:sp modelId="{CA6A4BFF-9769-0A4B-8843-3F2C22A14812}">
      <dsp:nvSpPr>
        <dsp:cNvPr id="0" name=""/>
        <dsp:cNvSpPr/>
      </dsp:nvSpPr>
      <dsp:spPr>
        <a:xfrm>
          <a:off x="0" y="1392209"/>
          <a:ext cx="650630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57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i="1" kern="1200" baseline="0"/>
            <a:t>20% hospitalizations</a:t>
          </a:r>
          <a:endParaRPr lang="en-US" sz="1600" kern="1200"/>
        </a:p>
      </dsp:txBody>
      <dsp:txXfrm>
        <a:off x="0" y="1392209"/>
        <a:ext cx="6506304" cy="347760"/>
      </dsp:txXfrm>
    </dsp:sp>
    <dsp:sp modelId="{9AD7A33C-41C1-C243-8476-B0A6376B42CA}">
      <dsp:nvSpPr>
        <dsp:cNvPr id="0" name=""/>
        <dsp:cNvSpPr/>
      </dsp:nvSpPr>
      <dsp:spPr>
        <a:xfrm>
          <a:off x="0" y="1739969"/>
          <a:ext cx="6506304" cy="479114"/>
        </a:xfrm>
        <a:prstGeom prst="roundRect">
          <a:avLst/>
        </a:prstGeom>
        <a:solidFill>
          <a:schemeClr val="accent2">
            <a:hueOff val="-47330"/>
            <a:satOff val="-15524"/>
            <a:lumOff val="-565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baseline="0"/>
            <a:t>Collision-related events</a:t>
          </a:r>
          <a:endParaRPr lang="en-US" sz="2100" kern="1200"/>
        </a:p>
      </dsp:txBody>
      <dsp:txXfrm>
        <a:off x="23388" y="1763357"/>
        <a:ext cx="6459528" cy="432338"/>
      </dsp:txXfrm>
    </dsp:sp>
    <dsp:sp modelId="{009CDD6C-91D8-BE4C-9CA6-B659D5AAF462}">
      <dsp:nvSpPr>
        <dsp:cNvPr id="0" name=""/>
        <dsp:cNvSpPr/>
      </dsp:nvSpPr>
      <dsp:spPr>
        <a:xfrm>
          <a:off x="0" y="2219084"/>
          <a:ext cx="650630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57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i="1" kern="1200" baseline="0"/>
            <a:t>17% ER Visits</a:t>
          </a:r>
          <a:endParaRPr lang="en-US" sz="1600" kern="1200"/>
        </a:p>
      </dsp:txBody>
      <dsp:txXfrm>
        <a:off x="0" y="2219084"/>
        <a:ext cx="6506304" cy="347760"/>
      </dsp:txXfrm>
    </dsp:sp>
    <dsp:sp modelId="{71228EF0-6699-9A4A-84A7-E0470A9F262D}">
      <dsp:nvSpPr>
        <dsp:cNvPr id="0" name=""/>
        <dsp:cNvSpPr/>
      </dsp:nvSpPr>
      <dsp:spPr>
        <a:xfrm>
          <a:off x="0" y="2566844"/>
          <a:ext cx="6506304" cy="479114"/>
        </a:xfrm>
        <a:prstGeom prst="roundRect">
          <a:avLst/>
        </a:prstGeom>
        <a:solidFill>
          <a:schemeClr val="accent2">
            <a:hueOff val="-70995"/>
            <a:satOff val="-23286"/>
            <a:lumOff val="-848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baseline="0"/>
            <a:t>Violence</a:t>
          </a:r>
          <a:endParaRPr lang="en-US" sz="2100" kern="1200"/>
        </a:p>
      </dsp:txBody>
      <dsp:txXfrm>
        <a:off x="23388" y="2590232"/>
        <a:ext cx="6459528" cy="432338"/>
      </dsp:txXfrm>
    </dsp:sp>
    <dsp:sp modelId="{571DDCD1-6EB2-B743-9648-DB55F1927E62}">
      <dsp:nvSpPr>
        <dsp:cNvPr id="0" name=""/>
        <dsp:cNvSpPr/>
      </dsp:nvSpPr>
      <dsp:spPr>
        <a:xfrm>
          <a:off x="0" y="3106439"/>
          <a:ext cx="6506304" cy="479114"/>
        </a:xfrm>
        <a:prstGeom prst="roundRect">
          <a:avLst/>
        </a:prstGeom>
        <a:solidFill>
          <a:schemeClr val="accent2">
            <a:hueOff val="-94659"/>
            <a:satOff val="-31049"/>
            <a:lumOff val="-11316"/>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baseline="0"/>
            <a:t>Intentional Self-Harm</a:t>
          </a:r>
          <a:endParaRPr lang="en-US" sz="2100" kern="1200"/>
        </a:p>
      </dsp:txBody>
      <dsp:txXfrm>
        <a:off x="23388" y="3129827"/>
        <a:ext cx="6459528" cy="432338"/>
      </dsp:txXfrm>
    </dsp:sp>
    <dsp:sp modelId="{C4CA6317-F9D1-C241-A578-00E802957B40}">
      <dsp:nvSpPr>
        <dsp:cNvPr id="0" name=""/>
        <dsp:cNvSpPr/>
      </dsp:nvSpPr>
      <dsp:spPr>
        <a:xfrm>
          <a:off x="0" y="3585555"/>
          <a:ext cx="650630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57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i="1" kern="1200" baseline="0"/>
            <a:t>33% of deaths</a:t>
          </a:r>
          <a:endParaRPr lang="en-US" sz="1600" kern="1200"/>
        </a:p>
      </dsp:txBody>
      <dsp:txXfrm>
        <a:off x="0" y="3585555"/>
        <a:ext cx="6506304" cy="347760"/>
      </dsp:txXfrm>
    </dsp:sp>
    <dsp:sp modelId="{95A03175-70DB-8C4B-BE14-BD08C902D25A}">
      <dsp:nvSpPr>
        <dsp:cNvPr id="0" name=""/>
        <dsp:cNvSpPr/>
      </dsp:nvSpPr>
      <dsp:spPr>
        <a:xfrm>
          <a:off x="0" y="3933315"/>
          <a:ext cx="6506304" cy="479114"/>
        </a:xfrm>
        <a:prstGeom prst="roundRect">
          <a:avLst/>
        </a:prstGeom>
        <a:solidFill>
          <a:schemeClr val="accent2">
            <a:hueOff val="-118324"/>
            <a:satOff val="-38811"/>
            <a:lumOff val="-14145"/>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baseline="0"/>
            <a:t>Sports related injuries</a:t>
          </a:r>
          <a:endParaRPr lang="en-US" sz="2100" kern="1200"/>
        </a:p>
      </dsp:txBody>
      <dsp:txXfrm>
        <a:off x="23388" y="3956703"/>
        <a:ext cx="6459528" cy="432338"/>
      </dsp:txXfrm>
    </dsp:sp>
    <dsp:sp modelId="{6F88F00C-29DB-2A41-B614-6E6CFDC4A673}">
      <dsp:nvSpPr>
        <dsp:cNvPr id="0" name=""/>
        <dsp:cNvSpPr/>
      </dsp:nvSpPr>
      <dsp:spPr>
        <a:xfrm>
          <a:off x="0" y="4472910"/>
          <a:ext cx="6506304" cy="479114"/>
        </a:xfrm>
        <a:prstGeom prst="roundRect">
          <a:avLst/>
        </a:prstGeom>
        <a:solidFill>
          <a:schemeClr val="accent2">
            <a:hueOff val="-141989"/>
            <a:satOff val="-46573"/>
            <a:lumOff val="-16974"/>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baseline="0"/>
            <a:t>Explosive blasts</a:t>
          </a:r>
          <a:endParaRPr lang="en-US" sz="2100" kern="1200"/>
        </a:p>
      </dsp:txBody>
      <dsp:txXfrm>
        <a:off x="23388" y="4496298"/>
        <a:ext cx="6459528" cy="432338"/>
      </dsp:txXfrm>
    </dsp:sp>
    <dsp:sp modelId="{FF6BA14D-FCD0-D14C-A620-5758EE4C2DAF}">
      <dsp:nvSpPr>
        <dsp:cNvPr id="0" name=""/>
        <dsp:cNvSpPr/>
      </dsp:nvSpPr>
      <dsp:spPr>
        <a:xfrm>
          <a:off x="0" y="5012505"/>
          <a:ext cx="6506304" cy="479114"/>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baseline="0"/>
            <a:t>Military combat</a:t>
          </a:r>
          <a:endParaRPr lang="en-US" sz="2100" kern="1200"/>
        </a:p>
      </dsp:txBody>
      <dsp:txXfrm>
        <a:off x="23388" y="5035893"/>
        <a:ext cx="6459528" cy="4323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C1E32-EE23-204A-BD7A-85693B978D8A}">
      <dsp:nvSpPr>
        <dsp:cNvPr id="0" name=""/>
        <dsp:cNvSpPr/>
      </dsp:nvSpPr>
      <dsp:spPr>
        <a:xfrm>
          <a:off x="0" y="680"/>
          <a:ext cx="6506304"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B6ADF5-9157-994C-B632-92C99BDDBE96}">
      <dsp:nvSpPr>
        <dsp:cNvPr id="0" name=""/>
        <dsp:cNvSpPr/>
      </dsp:nvSpPr>
      <dsp:spPr>
        <a:xfrm>
          <a:off x="0" y="680"/>
          <a:ext cx="6506304" cy="796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baseline="0"/>
            <a:t>Screening</a:t>
          </a:r>
          <a:endParaRPr lang="en-US" sz="3800" kern="1200"/>
        </a:p>
      </dsp:txBody>
      <dsp:txXfrm>
        <a:off x="0" y="680"/>
        <a:ext cx="6506304" cy="796639"/>
      </dsp:txXfrm>
    </dsp:sp>
    <dsp:sp modelId="{C4B08FEB-4034-5649-943D-0BB75ACE41A5}">
      <dsp:nvSpPr>
        <dsp:cNvPr id="0" name=""/>
        <dsp:cNvSpPr/>
      </dsp:nvSpPr>
      <dsp:spPr>
        <a:xfrm>
          <a:off x="0" y="797320"/>
          <a:ext cx="6506304" cy="0"/>
        </a:xfrm>
        <a:prstGeom prst="line">
          <a:avLst/>
        </a:prstGeom>
        <a:solidFill>
          <a:schemeClr val="accent2">
            <a:hueOff val="-27609"/>
            <a:satOff val="-9056"/>
            <a:lumOff val="-3300"/>
            <a:alphaOff val="0"/>
          </a:schemeClr>
        </a:solidFill>
        <a:ln w="34925" cap="flat" cmpd="sng" algn="in">
          <a:solidFill>
            <a:schemeClr val="accent2">
              <a:hueOff val="-27609"/>
              <a:satOff val="-9056"/>
              <a:lumOff val="-33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B91C7D-AB7A-6946-8886-73AE32FD83AB}">
      <dsp:nvSpPr>
        <dsp:cNvPr id="0" name=""/>
        <dsp:cNvSpPr/>
      </dsp:nvSpPr>
      <dsp:spPr>
        <a:xfrm>
          <a:off x="0" y="797320"/>
          <a:ext cx="6506304" cy="796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baseline="0"/>
            <a:t>Assessment</a:t>
          </a:r>
          <a:endParaRPr lang="en-US" sz="3800" kern="1200"/>
        </a:p>
      </dsp:txBody>
      <dsp:txXfrm>
        <a:off x="0" y="797320"/>
        <a:ext cx="6506304" cy="796639"/>
      </dsp:txXfrm>
    </dsp:sp>
    <dsp:sp modelId="{8960608B-E44B-C94A-8D1E-F3C6F586A03B}">
      <dsp:nvSpPr>
        <dsp:cNvPr id="0" name=""/>
        <dsp:cNvSpPr/>
      </dsp:nvSpPr>
      <dsp:spPr>
        <a:xfrm>
          <a:off x="0" y="1593960"/>
          <a:ext cx="6506304" cy="0"/>
        </a:xfrm>
        <a:prstGeom prst="line">
          <a:avLst/>
        </a:prstGeom>
        <a:solidFill>
          <a:schemeClr val="accent2">
            <a:hueOff val="-55218"/>
            <a:satOff val="-18112"/>
            <a:lumOff val="-6601"/>
            <a:alphaOff val="0"/>
          </a:schemeClr>
        </a:solidFill>
        <a:ln w="34925" cap="flat" cmpd="sng" algn="in">
          <a:solidFill>
            <a:schemeClr val="accent2">
              <a:hueOff val="-55218"/>
              <a:satOff val="-18112"/>
              <a:lumOff val="-66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2E63FD-C2DA-FB45-AC98-F68797674A9A}">
      <dsp:nvSpPr>
        <dsp:cNvPr id="0" name=""/>
        <dsp:cNvSpPr/>
      </dsp:nvSpPr>
      <dsp:spPr>
        <a:xfrm>
          <a:off x="0" y="1593960"/>
          <a:ext cx="6506304" cy="796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baseline="0"/>
            <a:t>Treatment </a:t>
          </a:r>
          <a:endParaRPr lang="en-US" sz="3800" kern="1200"/>
        </a:p>
      </dsp:txBody>
      <dsp:txXfrm>
        <a:off x="0" y="1593960"/>
        <a:ext cx="6506304" cy="796639"/>
      </dsp:txXfrm>
    </dsp:sp>
    <dsp:sp modelId="{E1808A6B-6C1D-074D-9C18-C32A8EEAF238}">
      <dsp:nvSpPr>
        <dsp:cNvPr id="0" name=""/>
        <dsp:cNvSpPr/>
      </dsp:nvSpPr>
      <dsp:spPr>
        <a:xfrm>
          <a:off x="0" y="2390600"/>
          <a:ext cx="6506304" cy="0"/>
        </a:xfrm>
        <a:prstGeom prst="line">
          <a:avLst/>
        </a:prstGeom>
        <a:solidFill>
          <a:schemeClr val="accent2">
            <a:hueOff val="-82827"/>
            <a:satOff val="-27168"/>
            <a:lumOff val="-9901"/>
            <a:alphaOff val="0"/>
          </a:schemeClr>
        </a:solidFill>
        <a:ln w="34925" cap="flat" cmpd="sng" algn="in">
          <a:solidFill>
            <a:schemeClr val="accent2">
              <a:hueOff val="-82827"/>
              <a:satOff val="-27168"/>
              <a:lumOff val="-99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B3FC3E-10BC-454D-85F2-2798F8F49819}">
      <dsp:nvSpPr>
        <dsp:cNvPr id="0" name=""/>
        <dsp:cNvSpPr/>
      </dsp:nvSpPr>
      <dsp:spPr>
        <a:xfrm>
          <a:off x="0" y="2390600"/>
          <a:ext cx="6506304" cy="796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baseline="0"/>
            <a:t>Prevention</a:t>
          </a:r>
          <a:endParaRPr lang="en-US" sz="3800" kern="1200"/>
        </a:p>
      </dsp:txBody>
      <dsp:txXfrm>
        <a:off x="0" y="2390600"/>
        <a:ext cx="6506304" cy="796639"/>
      </dsp:txXfrm>
    </dsp:sp>
    <dsp:sp modelId="{EF128C97-D7DD-CA46-91A8-802309936F47}">
      <dsp:nvSpPr>
        <dsp:cNvPr id="0" name=""/>
        <dsp:cNvSpPr/>
      </dsp:nvSpPr>
      <dsp:spPr>
        <a:xfrm>
          <a:off x="0" y="3187239"/>
          <a:ext cx="6506304" cy="0"/>
        </a:xfrm>
        <a:prstGeom prst="line">
          <a:avLst/>
        </a:prstGeom>
        <a:solidFill>
          <a:schemeClr val="accent2">
            <a:hueOff val="-110436"/>
            <a:satOff val="-36223"/>
            <a:lumOff val="-13202"/>
            <a:alphaOff val="0"/>
          </a:schemeClr>
        </a:solidFill>
        <a:ln w="34925" cap="flat" cmpd="sng" algn="in">
          <a:solidFill>
            <a:schemeClr val="accent2">
              <a:hueOff val="-110436"/>
              <a:satOff val="-36223"/>
              <a:lumOff val="-132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514BB7-E75C-3041-A22E-138BE5DDDB11}">
      <dsp:nvSpPr>
        <dsp:cNvPr id="0" name=""/>
        <dsp:cNvSpPr/>
      </dsp:nvSpPr>
      <dsp:spPr>
        <a:xfrm>
          <a:off x="0" y="3187239"/>
          <a:ext cx="6506304" cy="796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baseline="0"/>
            <a:t>Advocacy</a:t>
          </a:r>
          <a:endParaRPr lang="en-US" sz="3800" kern="1200"/>
        </a:p>
      </dsp:txBody>
      <dsp:txXfrm>
        <a:off x="0" y="3187239"/>
        <a:ext cx="6506304" cy="796639"/>
      </dsp:txXfrm>
    </dsp:sp>
    <dsp:sp modelId="{CFD337D5-3C66-B246-AAE6-939E484DF32A}">
      <dsp:nvSpPr>
        <dsp:cNvPr id="0" name=""/>
        <dsp:cNvSpPr/>
      </dsp:nvSpPr>
      <dsp:spPr>
        <a:xfrm>
          <a:off x="0" y="3983879"/>
          <a:ext cx="6506304" cy="0"/>
        </a:xfrm>
        <a:prstGeom prst="line">
          <a:avLst/>
        </a:prstGeom>
        <a:solidFill>
          <a:schemeClr val="accent2">
            <a:hueOff val="-138045"/>
            <a:satOff val="-45279"/>
            <a:lumOff val="-16502"/>
            <a:alphaOff val="0"/>
          </a:schemeClr>
        </a:solidFill>
        <a:ln w="34925" cap="flat" cmpd="sng" algn="in">
          <a:solidFill>
            <a:schemeClr val="accent2">
              <a:hueOff val="-138045"/>
              <a:satOff val="-45279"/>
              <a:lumOff val="-165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E418A4-C878-F341-8B32-A3F2D49558FD}">
      <dsp:nvSpPr>
        <dsp:cNvPr id="0" name=""/>
        <dsp:cNvSpPr/>
      </dsp:nvSpPr>
      <dsp:spPr>
        <a:xfrm>
          <a:off x="0" y="3983879"/>
          <a:ext cx="6506304" cy="796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baseline="0"/>
            <a:t>Education</a:t>
          </a:r>
          <a:endParaRPr lang="en-US" sz="3800" kern="1200"/>
        </a:p>
      </dsp:txBody>
      <dsp:txXfrm>
        <a:off x="0" y="3983879"/>
        <a:ext cx="6506304" cy="796639"/>
      </dsp:txXfrm>
    </dsp:sp>
    <dsp:sp modelId="{6FD054AD-E327-2347-BD9F-A0E6A58374B3}">
      <dsp:nvSpPr>
        <dsp:cNvPr id="0" name=""/>
        <dsp:cNvSpPr/>
      </dsp:nvSpPr>
      <dsp:spPr>
        <a:xfrm>
          <a:off x="0" y="4780519"/>
          <a:ext cx="6506304" cy="0"/>
        </a:xfrm>
        <a:prstGeom prst="line">
          <a:avLst/>
        </a:prstGeom>
        <a:solidFill>
          <a:schemeClr val="accent2">
            <a:hueOff val="-165654"/>
            <a:satOff val="-54335"/>
            <a:lumOff val="-19803"/>
            <a:alphaOff val="0"/>
          </a:schemeClr>
        </a:solidFill>
        <a:ln w="34925" cap="flat" cmpd="sng" algn="in">
          <a:solidFill>
            <a:schemeClr val="accent2">
              <a:hueOff val="-165654"/>
              <a:satOff val="-54335"/>
              <a:lumOff val="-198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F20F89-7F7A-344A-9930-EC2215D01AE2}">
      <dsp:nvSpPr>
        <dsp:cNvPr id="0" name=""/>
        <dsp:cNvSpPr/>
      </dsp:nvSpPr>
      <dsp:spPr>
        <a:xfrm>
          <a:off x="0" y="4780519"/>
          <a:ext cx="6506304" cy="796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baseline="0"/>
            <a:t>Research</a:t>
          </a:r>
          <a:endParaRPr lang="en-US" sz="3800" kern="1200"/>
        </a:p>
      </dsp:txBody>
      <dsp:txXfrm>
        <a:off x="0" y="4780519"/>
        <a:ext cx="6506304" cy="7966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74E27-3EC4-7047-BD69-04E4639F1D16}">
      <dsp:nvSpPr>
        <dsp:cNvPr id="0" name=""/>
        <dsp:cNvSpPr/>
      </dsp:nvSpPr>
      <dsp:spPr>
        <a:xfrm>
          <a:off x="2913" y="288107"/>
          <a:ext cx="2311680" cy="1387008"/>
        </a:xfrm>
        <a:prstGeom prst="rect">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Physical</a:t>
          </a:r>
        </a:p>
      </dsp:txBody>
      <dsp:txXfrm>
        <a:off x="2913" y="288107"/>
        <a:ext cx="2311680" cy="1387008"/>
      </dsp:txXfrm>
    </dsp:sp>
    <dsp:sp modelId="{F992F4A9-45A8-024E-8D8B-1A0C1382CB84}">
      <dsp:nvSpPr>
        <dsp:cNvPr id="0" name=""/>
        <dsp:cNvSpPr/>
      </dsp:nvSpPr>
      <dsp:spPr>
        <a:xfrm>
          <a:off x="2545762" y="288107"/>
          <a:ext cx="2311680" cy="1387008"/>
        </a:xfrm>
        <a:prstGeom prst="rect">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Sensory-Perceptual</a:t>
          </a:r>
        </a:p>
      </dsp:txBody>
      <dsp:txXfrm>
        <a:off x="2545762" y="288107"/>
        <a:ext cx="2311680" cy="1387008"/>
      </dsp:txXfrm>
    </dsp:sp>
    <dsp:sp modelId="{7C90BC9B-AFD9-0344-B2B9-FFF5D0546722}">
      <dsp:nvSpPr>
        <dsp:cNvPr id="0" name=""/>
        <dsp:cNvSpPr/>
      </dsp:nvSpPr>
      <dsp:spPr>
        <a:xfrm>
          <a:off x="5088612" y="288107"/>
          <a:ext cx="2311680" cy="1387008"/>
        </a:xfrm>
        <a:prstGeom prst="rect">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Cognitive</a:t>
          </a:r>
        </a:p>
      </dsp:txBody>
      <dsp:txXfrm>
        <a:off x="5088612" y="288107"/>
        <a:ext cx="2311680" cy="1387008"/>
      </dsp:txXfrm>
    </dsp:sp>
    <dsp:sp modelId="{9CFCF652-3E82-B94C-99E8-45BFF713FA30}">
      <dsp:nvSpPr>
        <dsp:cNvPr id="0" name=""/>
        <dsp:cNvSpPr/>
      </dsp:nvSpPr>
      <dsp:spPr>
        <a:xfrm>
          <a:off x="7631461" y="288107"/>
          <a:ext cx="2311680" cy="1387008"/>
        </a:xfrm>
        <a:prstGeom prst="rect">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Language</a:t>
          </a:r>
        </a:p>
      </dsp:txBody>
      <dsp:txXfrm>
        <a:off x="7631461" y="288107"/>
        <a:ext cx="2311680" cy="1387008"/>
      </dsp:txXfrm>
    </dsp:sp>
    <dsp:sp modelId="{69477D41-EBAF-6448-82CF-2DB542EDA6DA}">
      <dsp:nvSpPr>
        <dsp:cNvPr id="0" name=""/>
        <dsp:cNvSpPr/>
      </dsp:nvSpPr>
      <dsp:spPr>
        <a:xfrm>
          <a:off x="2913" y="1906284"/>
          <a:ext cx="2311680" cy="1387008"/>
        </a:xfrm>
        <a:prstGeom prst="rect">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Speech</a:t>
          </a:r>
        </a:p>
      </dsp:txBody>
      <dsp:txXfrm>
        <a:off x="2913" y="1906284"/>
        <a:ext cx="2311680" cy="1387008"/>
      </dsp:txXfrm>
    </dsp:sp>
    <dsp:sp modelId="{49C920F7-CFC5-5D48-A0D9-45F33D2B1943}">
      <dsp:nvSpPr>
        <dsp:cNvPr id="0" name=""/>
        <dsp:cNvSpPr/>
      </dsp:nvSpPr>
      <dsp:spPr>
        <a:xfrm>
          <a:off x="2545762" y="1906284"/>
          <a:ext cx="2311680" cy="1387008"/>
        </a:xfrm>
        <a:prstGeom prst="rect">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Voice</a:t>
          </a:r>
        </a:p>
      </dsp:txBody>
      <dsp:txXfrm>
        <a:off x="2545762" y="1906284"/>
        <a:ext cx="2311680" cy="1387008"/>
      </dsp:txXfrm>
    </dsp:sp>
    <dsp:sp modelId="{30EA6AE5-63C1-8C45-A968-759D88B00386}">
      <dsp:nvSpPr>
        <dsp:cNvPr id="0" name=""/>
        <dsp:cNvSpPr/>
      </dsp:nvSpPr>
      <dsp:spPr>
        <a:xfrm>
          <a:off x="5088612" y="1906284"/>
          <a:ext cx="2311680" cy="1387008"/>
        </a:xfrm>
        <a:prstGeom prst="rect">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Dysphagia</a:t>
          </a:r>
        </a:p>
      </dsp:txBody>
      <dsp:txXfrm>
        <a:off x="5088612" y="1906284"/>
        <a:ext cx="2311680" cy="1387008"/>
      </dsp:txXfrm>
    </dsp:sp>
    <dsp:sp modelId="{42563561-CB94-8444-A152-82376FD4BDAE}">
      <dsp:nvSpPr>
        <dsp:cNvPr id="0" name=""/>
        <dsp:cNvSpPr/>
      </dsp:nvSpPr>
      <dsp:spPr>
        <a:xfrm>
          <a:off x="7631461" y="1906284"/>
          <a:ext cx="2311680" cy="1387008"/>
        </a:xfrm>
        <a:prstGeom prst="rect">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Neurobehavioral</a:t>
          </a:r>
        </a:p>
      </dsp:txBody>
      <dsp:txXfrm>
        <a:off x="7631461" y="1906284"/>
        <a:ext cx="2311680" cy="13870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EECD0-54E7-BE47-B9E9-58215E58B0F4}">
      <dsp:nvSpPr>
        <dsp:cNvPr id="0" name=""/>
        <dsp:cNvSpPr/>
      </dsp:nvSpPr>
      <dsp:spPr>
        <a:xfrm>
          <a:off x="5357" y="1530533"/>
          <a:ext cx="2053828" cy="432000"/>
        </a:xfrm>
        <a:prstGeom prst="rect">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baseline="0"/>
            <a:t>COGNITION</a:t>
          </a:r>
          <a:endParaRPr lang="en-US" sz="1500" kern="1200"/>
        </a:p>
      </dsp:txBody>
      <dsp:txXfrm>
        <a:off x="5357" y="1530533"/>
        <a:ext cx="2053828" cy="432000"/>
      </dsp:txXfrm>
    </dsp:sp>
    <dsp:sp modelId="{076B9B17-F44B-9843-AA3C-F1E1C3F94592}">
      <dsp:nvSpPr>
        <dsp:cNvPr id="0" name=""/>
        <dsp:cNvSpPr/>
      </dsp:nvSpPr>
      <dsp:spPr>
        <a:xfrm>
          <a:off x="5357" y="1962533"/>
          <a:ext cx="2053828" cy="1976400"/>
        </a:xfrm>
        <a:prstGeom prst="rect">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i="1" kern="1200" baseline="0" dirty="0"/>
            <a:t>Attention</a:t>
          </a:r>
          <a:endParaRPr lang="en-US" sz="1500" kern="1200" dirty="0"/>
        </a:p>
        <a:p>
          <a:pPr marL="114300" lvl="1" indent="-114300" algn="l" defTabSz="666750">
            <a:lnSpc>
              <a:spcPct val="90000"/>
            </a:lnSpc>
            <a:spcBef>
              <a:spcPct val="0"/>
            </a:spcBef>
            <a:spcAft>
              <a:spcPct val="15000"/>
            </a:spcAft>
            <a:buChar char="•"/>
          </a:pPr>
          <a:r>
            <a:rPr lang="en-US" sz="1500" i="1" kern="1200" baseline="0" dirty="0"/>
            <a:t>Executive functions</a:t>
          </a:r>
          <a:endParaRPr lang="en-US" sz="1500" kern="1200" dirty="0"/>
        </a:p>
        <a:p>
          <a:pPr marL="114300" lvl="1" indent="-114300" algn="l" defTabSz="666750">
            <a:lnSpc>
              <a:spcPct val="90000"/>
            </a:lnSpc>
            <a:spcBef>
              <a:spcPct val="0"/>
            </a:spcBef>
            <a:spcAft>
              <a:spcPct val="15000"/>
            </a:spcAft>
            <a:buChar char="•"/>
          </a:pPr>
          <a:r>
            <a:rPr lang="en-US" sz="1500" i="1" kern="1200" baseline="0" dirty="0"/>
            <a:t>Memory/learning</a:t>
          </a:r>
          <a:endParaRPr lang="en-US" sz="1500" kern="1200" dirty="0"/>
        </a:p>
        <a:p>
          <a:pPr marL="114300" lvl="1" indent="-114300" algn="l" defTabSz="666750">
            <a:lnSpc>
              <a:spcPct val="90000"/>
            </a:lnSpc>
            <a:spcBef>
              <a:spcPct val="0"/>
            </a:spcBef>
            <a:spcAft>
              <a:spcPct val="15000"/>
            </a:spcAft>
            <a:buChar char="•"/>
          </a:pPr>
          <a:r>
            <a:rPr lang="en-US" sz="1500" i="1" kern="1200" baseline="0" dirty="0"/>
            <a:t>Information processing</a:t>
          </a:r>
          <a:endParaRPr lang="en-US" sz="1500" kern="1200" dirty="0"/>
        </a:p>
        <a:p>
          <a:pPr marL="114300" lvl="1" indent="-114300" algn="l" defTabSz="666750">
            <a:lnSpc>
              <a:spcPct val="90000"/>
            </a:lnSpc>
            <a:spcBef>
              <a:spcPct val="0"/>
            </a:spcBef>
            <a:spcAft>
              <a:spcPct val="15000"/>
            </a:spcAft>
            <a:buChar char="•"/>
          </a:pPr>
          <a:r>
            <a:rPr lang="en-US" sz="1500" i="1" kern="1200" baseline="0" dirty="0"/>
            <a:t>Metacognition</a:t>
          </a:r>
          <a:endParaRPr lang="en-US" sz="1500" kern="1200" dirty="0"/>
        </a:p>
        <a:p>
          <a:pPr marL="114300" lvl="1" indent="-114300" algn="l" defTabSz="666750">
            <a:lnSpc>
              <a:spcPct val="90000"/>
            </a:lnSpc>
            <a:spcBef>
              <a:spcPct val="0"/>
            </a:spcBef>
            <a:spcAft>
              <a:spcPct val="15000"/>
            </a:spcAft>
            <a:buChar char="•"/>
          </a:pPr>
          <a:r>
            <a:rPr lang="en-US" sz="1500" i="1" kern="1200" baseline="0" dirty="0"/>
            <a:t>Orientation</a:t>
          </a:r>
          <a:endParaRPr lang="en-US" sz="1500" kern="1200" dirty="0"/>
        </a:p>
        <a:p>
          <a:pPr marL="114300" lvl="1" indent="-114300" algn="l" defTabSz="666750">
            <a:lnSpc>
              <a:spcPct val="90000"/>
            </a:lnSpc>
            <a:spcBef>
              <a:spcPct val="0"/>
            </a:spcBef>
            <a:spcAft>
              <a:spcPct val="15000"/>
            </a:spcAft>
            <a:buChar char="•"/>
          </a:pPr>
          <a:r>
            <a:rPr lang="en-US" sz="1500" i="1" kern="1200" baseline="0" dirty="0"/>
            <a:t>Spatial cognition  </a:t>
          </a:r>
          <a:endParaRPr lang="en-US" sz="1500" kern="1200" dirty="0"/>
        </a:p>
      </dsp:txBody>
      <dsp:txXfrm>
        <a:off x="5357" y="1962533"/>
        <a:ext cx="2053828" cy="1976400"/>
      </dsp:txXfrm>
    </dsp:sp>
    <dsp:sp modelId="{05896A52-4771-B844-8F63-B5673D4EE8FC}">
      <dsp:nvSpPr>
        <dsp:cNvPr id="0" name=""/>
        <dsp:cNvSpPr/>
      </dsp:nvSpPr>
      <dsp:spPr>
        <a:xfrm>
          <a:off x="2346721" y="1530533"/>
          <a:ext cx="2053828" cy="432000"/>
        </a:xfrm>
        <a:prstGeom prst="rect">
          <a:avLst/>
        </a:prstGeom>
        <a:solidFill>
          <a:schemeClr val="accent2">
            <a:hueOff val="-41413"/>
            <a:satOff val="-13584"/>
            <a:lumOff val="-4951"/>
            <a:alphaOff val="0"/>
          </a:schemeClr>
        </a:solidFill>
        <a:ln w="34925" cap="flat" cmpd="sng" algn="in">
          <a:solidFill>
            <a:schemeClr val="accent2">
              <a:hueOff val="-41413"/>
              <a:satOff val="-13584"/>
              <a:lumOff val="-49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baseline="0"/>
            <a:t>LANGUAGE</a:t>
          </a:r>
          <a:endParaRPr lang="en-US" sz="1500" kern="1200"/>
        </a:p>
      </dsp:txBody>
      <dsp:txXfrm>
        <a:off x="2346721" y="1530533"/>
        <a:ext cx="2053828" cy="432000"/>
      </dsp:txXfrm>
    </dsp:sp>
    <dsp:sp modelId="{FF9C5525-6133-A64F-BDFD-39F789E2CC14}">
      <dsp:nvSpPr>
        <dsp:cNvPr id="0" name=""/>
        <dsp:cNvSpPr/>
      </dsp:nvSpPr>
      <dsp:spPr>
        <a:xfrm>
          <a:off x="2346721" y="1962533"/>
          <a:ext cx="2053828" cy="1976400"/>
        </a:xfrm>
        <a:prstGeom prst="rect">
          <a:avLst/>
        </a:prstGeom>
        <a:solidFill>
          <a:schemeClr val="accent2">
            <a:tint val="40000"/>
            <a:alpha val="90000"/>
            <a:hueOff val="-8956"/>
            <a:satOff val="-13667"/>
            <a:lumOff val="-1412"/>
            <a:alphaOff val="0"/>
          </a:schemeClr>
        </a:solidFill>
        <a:ln w="34925" cap="flat" cmpd="sng" algn="in">
          <a:solidFill>
            <a:schemeClr val="accent2">
              <a:tint val="40000"/>
              <a:alpha val="90000"/>
              <a:hueOff val="-8956"/>
              <a:satOff val="-13667"/>
              <a:lumOff val="-1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i="1" kern="1200" baseline="0"/>
            <a:t>Verbal/Written</a:t>
          </a:r>
          <a:endParaRPr lang="en-US" sz="1500" kern="1200"/>
        </a:p>
        <a:p>
          <a:pPr marL="114300" lvl="1" indent="-114300" algn="l" defTabSz="666750">
            <a:lnSpc>
              <a:spcPct val="90000"/>
            </a:lnSpc>
            <a:spcBef>
              <a:spcPct val="0"/>
            </a:spcBef>
            <a:spcAft>
              <a:spcPct val="15000"/>
            </a:spcAft>
            <a:buChar char="•"/>
          </a:pPr>
          <a:r>
            <a:rPr lang="en-US" sz="1500" i="1" kern="1200" baseline="0"/>
            <a:t>Expressive/Receptive</a:t>
          </a:r>
          <a:endParaRPr lang="en-US" sz="1500" kern="1200"/>
        </a:p>
        <a:p>
          <a:pPr marL="114300" lvl="1" indent="-114300" algn="l" defTabSz="666750">
            <a:lnSpc>
              <a:spcPct val="90000"/>
            </a:lnSpc>
            <a:spcBef>
              <a:spcPct val="0"/>
            </a:spcBef>
            <a:spcAft>
              <a:spcPct val="15000"/>
            </a:spcAft>
            <a:buChar char="•"/>
          </a:pPr>
          <a:r>
            <a:rPr lang="en-US" sz="1500" i="1" kern="1200" baseline="0"/>
            <a:t>Social communication</a:t>
          </a:r>
          <a:endParaRPr lang="en-US" sz="1500" kern="1200"/>
        </a:p>
      </dsp:txBody>
      <dsp:txXfrm>
        <a:off x="2346721" y="1962533"/>
        <a:ext cx="2053828" cy="1976400"/>
      </dsp:txXfrm>
    </dsp:sp>
    <dsp:sp modelId="{6C7C04DD-F408-344C-99E3-20E8DD413F85}">
      <dsp:nvSpPr>
        <dsp:cNvPr id="0" name=""/>
        <dsp:cNvSpPr/>
      </dsp:nvSpPr>
      <dsp:spPr>
        <a:xfrm>
          <a:off x="4688085" y="1530533"/>
          <a:ext cx="2053828" cy="432000"/>
        </a:xfrm>
        <a:prstGeom prst="rect">
          <a:avLst/>
        </a:prstGeom>
        <a:solidFill>
          <a:schemeClr val="accent2">
            <a:hueOff val="-82827"/>
            <a:satOff val="-27168"/>
            <a:lumOff val="-9901"/>
            <a:alphaOff val="0"/>
          </a:schemeClr>
        </a:solidFill>
        <a:ln w="34925" cap="flat" cmpd="sng" algn="in">
          <a:solidFill>
            <a:schemeClr val="accent2">
              <a:hueOff val="-82827"/>
              <a:satOff val="-27168"/>
              <a:lumOff val="-99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baseline="0"/>
            <a:t>SPEECH</a:t>
          </a:r>
          <a:endParaRPr lang="en-US" sz="1500" kern="1200"/>
        </a:p>
      </dsp:txBody>
      <dsp:txXfrm>
        <a:off x="4688085" y="1530533"/>
        <a:ext cx="2053828" cy="432000"/>
      </dsp:txXfrm>
    </dsp:sp>
    <dsp:sp modelId="{B83EF456-833E-C446-A261-A7D3EBA26CE8}">
      <dsp:nvSpPr>
        <dsp:cNvPr id="0" name=""/>
        <dsp:cNvSpPr/>
      </dsp:nvSpPr>
      <dsp:spPr>
        <a:xfrm>
          <a:off x="4688085" y="1962533"/>
          <a:ext cx="2053828" cy="1976400"/>
        </a:xfrm>
        <a:prstGeom prst="rect">
          <a:avLst/>
        </a:prstGeom>
        <a:solidFill>
          <a:schemeClr val="accent2">
            <a:tint val="40000"/>
            <a:alpha val="90000"/>
            <a:hueOff val="-17911"/>
            <a:satOff val="-27334"/>
            <a:lumOff val="-2823"/>
            <a:alphaOff val="0"/>
          </a:schemeClr>
        </a:solidFill>
        <a:ln w="34925" cap="flat" cmpd="sng" algn="in">
          <a:solidFill>
            <a:schemeClr val="accent2">
              <a:tint val="40000"/>
              <a:alpha val="90000"/>
              <a:hueOff val="-17911"/>
              <a:satOff val="-27334"/>
              <a:lumOff val="-2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i="1" kern="1200" baseline="0"/>
            <a:t>Apraxia</a:t>
          </a:r>
          <a:endParaRPr lang="en-US" sz="1500" kern="1200"/>
        </a:p>
        <a:p>
          <a:pPr marL="114300" lvl="1" indent="-114300" algn="l" defTabSz="666750">
            <a:lnSpc>
              <a:spcPct val="90000"/>
            </a:lnSpc>
            <a:spcBef>
              <a:spcPct val="0"/>
            </a:spcBef>
            <a:spcAft>
              <a:spcPct val="15000"/>
            </a:spcAft>
            <a:buChar char="•"/>
          </a:pPr>
          <a:r>
            <a:rPr lang="en-US" sz="1500" i="1" kern="1200" baseline="0" dirty="0"/>
            <a:t>Dysarthria</a:t>
          </a:r>
          <a:endParaRPr lang="en-US" sz="1500" kern="1200" dirty="0"/>
        </a:p>
      </dsp:txBody>
      <dsp:txXfrm>
        <a:off x="4688085" y="1962533"/>
        <a:ext cx="2053828" cy="1976400"/>
      </dsp:txXfrm>
    </dsp:sp>
    <dsp:sp modelId="{C4D62337-1ED1-8F4F-BE5F-1209B5213714}">
      <dsp:nvSpPr>
        <dsp:cNvPr id="0" name=""/>
        <dsp:cNvSpPr/>
      </dsp:nvSpPr>
      <dsp:spPr>
        <a:xfrm>
          <a:off x="7029450" y="1530533"/>
          <a:ext cx="2053828" cy="432000"/>
        </a:xfrm>
        <a:prstGeom prst="rect">
          <a:avLst/>
        </a:prstGeom>
        <a:solidFill>
          <a:schemeClr val="accent2">
            <a:hueOff val="-124240"/>
            <a:satOff val="-40751"/>
            <a:lumOff val="-14852"/>
            <a:alphaOff val="0"/>
          </a:schemeClr>
        </a:solidFill>
        <a:ln w="34925" cap="flat" cmpd="sng" algn="in">
          <a:solidFill>
            <a:schemeClr val="accent2">
              <a:hueOff val="-124240"/>
              <a:satOff val="-40751"/>
              <a:lumOff val="-148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baseline="0"/>
            <a:t>VOICE</a:t>
          </a:r>
          <a:endParaRPr lang="en-US" sz="1500" kern="1200"/>
        </a:p>
      </dsp:txBody>
      <dsp:txXfrm>
        <a:off x="7029450" y="1530533"/>
        <a:ext cx="2053828" cy="432000"/>
      </dsp:txXfrm>
    </dsp:sp>
    <dsp:sp modelId="{58E2FEE9-6C72-024F-8269-39CE724B4F46}">
      <dsp:nvSpPr>
        <dsp:cNvPr id="0" name=""/>
        <dsp:cNvSpPr/>
      </dsp:nvSpPr>
      <dsp:spPr>
        <a:xfrm>
          <a:off x="7029450" y="1962533"/>
          <a:ext cx="2053828" cy="1976400"/>
        </a:xfrm>
        <a:prstGeom prst="rect">
          <a:avLst/>
        </a:prstGeom>
        <a:solidFill>
          <a:schemeClr val="accent2">
            <a:tint val="40000"/>
            <a:alpha val="90000"/>
            <a:hueOff val="-26867"/>
            <a:satOff val="-41000"/>
            <a:lumOff val="-4235"/>
            <a:alphaOff val="0"/>
          </a:schemeClr>
        </a:solidFill>
        <a:ln w="34925" cap="flat" cmpd="sng" algn="in">
          <a:solidFill>
            <a:schemeClr val="accent2">
              <a:tint val="40000"/>
              <a:alpha val="90000"/>
              <a:hueOff val="-26867"/>
              <a:satOff val="-41000"/>
              <a:lumOff val="-4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i="1" kern="1200" baseline="0" dirty="0" err="1"/>
            <a:t>Aphonia</a:t>
          </a:r>
          <a:r>
            <a:rPr lang="en-US" sz="1500" i="1" kern="1200" baseline="0" dirty="0"/>
            <a:t>/Dysphonia</a:t>
          </a:r>
          <a:endParaRPr lang="en-US" sz="1500" kern="1200" dirty="0"/>
        </a:p>
        <a:p>
          <a:pPr marL="114300" lvl="1" indent="-114300" algn="l" defTabSz="666750">
            <a:lnSpc>
              <a:spcPct val="90000"/>
            </a:lnSpc>
            <a:spcBef>
              <a:spcPct val="0"/>
            </a:spcBef>
            <a:spcAft>
              <a:spcPct val="15000"/>
            </a:spcAft>
            <a:buChar char="•"/>
          </a:pPr>
          <a:r>
            <a:rPr lang="en-US" sz="1500" i="1" kern="1200" baseline="0" dirty="0"/>
            <a:t>Hyper/hypofunction of larynx</a:t>
          </a:r>
          <a:endParaRPr lang="en-US" sz="1500" kern="1200" dirty="0"/>
        </a:p>
        <a:p>
          <a:pPr marL="114300" lvl="1" indent="-114300" algn="l" defTabSz="666750">
            <a:lnSpc>
              <a:spcPct val="90000"/>
            </a:lnSpc>
            <a:spcBef>
              <a:spcPct val="0"/>
            </a:spcBef>
            <a:spcAft>
              <a:spcPct val="15000"/>
            </a:spcAft>
            <a:buChar char="•"/>
          </a:pPr>
          <a:r>
            <a:rPr lang="en-US" sz="1500" i="1" kern="1200" baseline="0" dirty="0"/>
            <a:t> Neurogenic and psychogenic </a:t>
          </a:r>
          <a:r>
            <a:rPr lang="en-US" sz="1500" i="1" kern="1200" baseline="0" dirty="0" err="1"/>
            <a:t>phonotory</a:t>
          </a:r>
          <a:r>
            <a:rPr lang="en-US" sz="1500" i="1" kern="1200" baseline="0" dirty="0"/>
            <a:t> abnormalities</a:t>
          </a:r>
          <a:endParaRPr lang="en-US" sz="1500" kern="1200" dirty="0"/>
        </a:p>
      </dsp:txBody>
      <dsp:txXfrm>
        <a:off x="7029450" y="1962533"/>
        <a:ext cx="2053828" cy="1976400"/>
      </dsp:txXfrm>
    </dsp:sp>
    <dsp:sp modelId="{A2BDACE1-6F09-2A4B-B216-88F4E98D1CD4}">
      <dsp:nvSpPr>
        <dsp:cNvPr id="0" name=""/>
        <dsp:cNvSpPr/>
      </dsp:nvSpPr>
      <dsp:spPr>
        <a:xfrm>
          <a:off x="9370814" y="1530533"/>
          <a:ext cx="2053828" cy="432000"/>
        </a:xfrm>
        <a:prstGeom prst="rect">
          <a:avLst/>
        </a:prstGeom>
        <a:solidFill>
          <a:schemeClr val="accent2">
            <a:hueOff val="-165654"/>
            <a:satOff val="-54335"/>
            <a:lumOff val="-19803"/>
            <a:alphaOff val="0"/>
          </a:schemeClr>
        </a:solidFill>
        <a:ln w="34925" cap="flat" cmpd="sng" algn="in">
          <a:solidFill>
            <a:schemeClr val="accent2">
              <a:hueOff val="-165654"/>
              <a:satOff val="-54335"/>
              <a:lumOff val="-1980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baseline="0"/>
            <a:t>DYSPHAGIA</a:t>
          </a:r>
          <a:endParaRPr lang="en-US" sz="1500" kern="1200"/>
        </a:p>
      </dsp:txBody>
      <dsp:txXfrm>
        <a:off x="9370814" y="1530533"/>
        <a:ext cx="2053828" cy="432000"/>
      </dsp:txXfrm>
    </dsp:sp>
    <dsp:sp modelId="{2A750D92-648F-2445-A730-C3A6F4C64E8F}">
      <dsp:nvSpPr>
        <dsp:cNvPr id="0" name=""/>
        <dsp:cNvSpPr/>
      </dsp:nvSpPr>
      <dsp:spPr>
        <a:xfrm>
          <a:off x="9370814" y="1962533"/>
          <a:ext cx="2053828" cy="1976400"/>
        </a:xfrm>
        <a:prstGeom prst="rect">
          <a:avLst/>
        </a:prstGeom>
        <a:solidFill>
          <a:schemeClr val="accent2">
            <a:tint val="40000"/>
            <a:alpha val="90000"/>
            <a:hueOff val="-35823"/>
            <a:satOff val="-54667"/>
            <a:lumOff val="-5646"/>
            <a:alphaOff val="0"/>
          </a:schemeClr>
        </a:solidFill>
        <a:ln w="34925" cap="flat" cmpd="sng" algn="in">
          <a:solidFill>
            <a:schemeClr val="accent2">
              <a:tint val="40000"/>
              <a:alpha val="90000"/>
              <a:hueOff val="-35823"/>
              <a:satOff val="-54667"/>
              <a:lumOff val="-56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i="1" kern="1200" baseline="0" dirty="0"/>
            <a:t>Higher risk of aspiration</a:t>
          </a:r>
          <a:endParaRPr lang="en-US" sz="1500" kern="1200" dirty="0"/>
        </a:p>
        <a:p>
          <a:pPr marL="228600" lvl="2" indent="-114300" algn="l" defTabSz="666750">
            <a:lnSpc>
              <a:spcPct val="90000"/>
            </a:lnSpc>
            <a:spcBef>
              <a:spcPct val="0"/>
            </a:spcBef>
            <a:spcAft>
              <a:spcPct val="15000"/>
            </a:spcAft>
            <a:buChar char="•"/>
          </a:pPr>
          <a:r>
            <a:rPr lang="en-US" sz="1500" kern="1200" dirty="0"/>
            <a:t>Oropharyngeal deficits</a:t>
          </a:r>
        </a:p>
        <a:p>
          <a:pPr marL="228600" lvl="2" indent="-114300" algn="l" defTabSz="666750">
            <a:lnSpc>
              <a:spcPct val="90000"/>
            </a:lnSpc>
            <a:spcBef>
              <a:spcPct val="0"/>
            </a:spcBef>
            <a:spcAft>
              <a:spcPct val="15000"/>
            </a:spcAft>
            <a:buChar char="•"/>
          </a:pPr>
          <a:r>
            <a:rPr lang="en-US" sz="1500" kern="1200" dirty="0"/>
            <a:t>Cognitive deficits</a:t>
          </a:r>
        </a:p>
      </dsp:txBody>
      <dsp:txXfrm>
        <a:off x="9370814" y="1962533"/>
        <a:ext cx="2053828" cy="1976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B82DF-C37A-234D-B0F4-E5F71A0680A7}">
      <dsp:nvSpPr>
        <dsp:cNvPr id="0" name=""/>
        <dsp:cNvSpPr/>
      </dsp:nvSpPr>
      <dsp:spPr>
        <a:xfrm rot="3719749">
          <a:off x="2476286" y="3588721"/>
          <a:ext cx="901586" cy="44384"/>
        </a:xfrm>
        <a:custGeom>
          <a:avLst/>
          <a:gdLst/>
          <a:ahLst/>
          <a:cxnLst/>
          <a:rect l="0" t="0" r="0" b="0"/>
          <a:pathLst>
            <a:path>
              <a:moveTo>
                <a:pt x="0" y="22192"/>
              </a:moveTo>
              <a:lnTo>
                <a:pt x="901586" y="22192"/>
              </a:lnTo>
            </a:path>
          </a:pathLst>
        </a:custGeom>
        <a:noFill/>
        <a:ln w="6350" cap="flat" cmpd="sng" algn="in">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ED0474-4D9E-054A-85AC-E110CE6F9C87}">
      <dsp:nvSpPr>
        <dsp:cNvPr id="0" name=""/>
        <dsp:cNvSpPr/>
      </dsp:nvSpPr>
      <dsp:spPr>
        <a:xfrm rot="1290023">
          <a:off x="3008487" y="2909941"/>
          <a:ext cx="713470" cy="44384"/>
        </a:xfrm>
        <a:custGeom>
          <a:avLst/>
          <a:gdLst/>
          <a:ahLst/>
          <a:cxnLst/>
          <a:rect l="0" t="0" r="0" b="0"/>
          <a:pathLst>
            <a:path>
              <a:moveTo>
                <a:pt x="0" y="22192"/>
              </a:moveTo>
              <a:lnTo>
                <a:pt x="713470" y="22192"/>
              </a:lnTo>
            </a:path>
          </a:pathLst>
        </a:custGeom>
        <a:noFill/>
        <a:ln w="6350" cap="flat" cmpd="sng" algn="in">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04A70A-2EFB-E747-A887-841E42E61FAC}">
      <dsp:nvSpPr>
        <dsp:cNvPr id="0" name=""/>
        <dsp:cNvSpPr/>
      </dsp:nvSpPr>
      <dsp:spPr>
        <a:xfrm rot="20309977">
          <a:off x="3008487" y="2113526"/>
          <a:ext cx="713470" cy="44384"/>
        </a:xfrm>
        <a:custGeom>
          <a:avLst/>
          <a:gdLst/>
          <a:ahLst/>
          <a:cxnLst/>
          <a:rect l="0" t="0" r="0" b="0"/>
          <a:pathLst>
            <a:path>
              <a:moveTo>
                <a:pt x="0" y="22192"/>
              </a:moveTo>
              <a:lnTo>
                <a:pt x="713470" y="22192"/>
              </a:lnTo>
            </a:path>
          </a:pathLst>
        </a:custGeom>
        <a:noFill/>
        <a:ln w="6350" cap="flat" cmpd="sng" algn="in">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F79A0B-2147-6849-B13B-2FDB8A2D1BD1}">
      <dsp:nvSpPr>
        <dsp:cNvPr id="0" name=""/>
        <dsp:cNvSpPr/>
      </dsp:nvSpPr>
      <dsp:spPr>
        <a:xfrm rot="17963205">
          <a:off x="2492172" y="1414390"/>
          <a:ext cx="960298" cy="44384"/>
        </a:xfrm>
        <a:custGeom>
          <a:avLst/>
          <a:gdLst/>
          <a:ahLst/>
          <a:cxnLst/>
          <a:rect l="0" t="0" r="0" b="0"/>
          <a:pathLst>
            <a:path>
              <a:moveTo>
                <a:pt x="0" y="22192"/>
              </a:moveTo>
              <a:lnTo>
                <a:pt x="960298" y="22192"/>
              </a:lnTo>
            </a:path>
          </a:pathLst>
        </a:custGeom>
        <a:noFill/>
        <a:ln w="6350" cap="flat" cmpd="sng" algn="in">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F3FDAA4-56F3-1245-BD5F-3B0464C90472}">
      <dsp:nvSpPr>
        <dsp:cNvPr id="0" name=""/>
        <dsp:cNvSpPr/>
      </dsp:nvSpPr>
      <dsp:spPr>
        <a:xfrm>
          <a:off x="1400101" y="1563960"/>
          <a:ext cx="1939932" cy="193993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a:noFill/>
        </a:ln>
        <a:effectLst/>
      </dsp:spPr>
      <dsp:style>
        <a:lnRef idx="0">
          <a:scrgbClr r="0" g="0" b="0"/>
        </a:lnRef>
        <a:fillRef idx="3">
          <a:scrgbClr r="0" g="0" b="0"/>
        </a:fillRef>
        <a:effectRef idx="2">
          <a:scrgbClr r="0" g="0" b="0"/>
        </a:effectRef>
        <a:fontRef idx="minor">
          <a:schemeClr val="lt1"/>
        </a:fontRef>
      </dsp:style>
    </dsp:sp>
    <dsp:sp modelId="{2D9D858E-454F-AF4E-AE8D-323E12074870}">
      <dsp:nvSpPr>
        <dsp:cNvPr id="0" name=""/>
        <dsp:cNvSpPr/>
      </dsp:nvSpPr>
      <dsp:spPr>
        <a:xfrm>
          <a:off x="2931385" y="2095"/>
          <a:ext cx="1085988" cy="1085988"/>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Respect/Dignity</a:t>
          </a:r>
        </a:p>
      </dsp:txBody>
      <dsp:txXfrm>
        <a:off x="3090424" y="161134"/>
        <a:ext cx="767910" cy="767910"/>
      </dsp:txXfrm>
    </dsp:sp>
    <dsp:sp modelId="{9A5C483C-F44C-B04F-A02A-8B1C2EF5B60B}">
      <dsp:nvSpPr>
        <dsp:cNvPr id="0" name=""/>
        <dsp:cNvSpPr/>
      </dsp:nvSpPr>
      <dsp:spPr>
        <a:xfrm>
          <a:off x="4125973" y="2095"/>
          <a:ext cx="1628983" cy="1085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Listen</a:t>
          </a:r>
        </a:p>
        <a:p>
          <a:pPr marL="57150" lvl="1" indent="-57150" algn="l" defTabSz="488950">
            <a:lnSpc>
              <a:spcPct val="90000"/>
            </a:lnSpc>
            <a:spcBef>
              <a:spcPct val="0"/>
            </a:spcBef>
            <a:spcAft>
              <a:spcPct val="15000"/>
            </a:spcAft>
            <a:buChar char="•"/>
          </a:pPr>
          <a:r>
            <a:rPr lang="en-US" sz="1100" kern="1200" dirty="0"/>
            <a:t>Honor</a:t>
          </a:r>
        </a:p>
        <a:p>
          <a:pPr marL="57150" lvl="1" indent="-57150" algn="l" defTabSz="488950">
            <a:lnSpc>
              <a:spcPct val="90000"/>
            </a:lnSpc>
            <a:spcBef>
              <a:spcPct val="0"/>
            </a:spcBef>
            <a:spcAft>
              <a:spcPct val="15000"/>
            </a:spcAft>
            <a:buChar char="•"/>
          </a:pPr>
          <a:r>
            <a:rPr lang="en-US" sz="1100" kern="1200" dirty="0"/>
            <a:t>Incorporate</a:t>
          </a:r>
        </a:p>
      </dsp:txBody>
      <dsp:txXfrm>
        <a:off x="4125973" y="2095"/>
        <a:ext cx="1628983" cy="1085988"/>
      </dsp:txXfrm>
    </dsp:sp>
    <dsp:sp modelId="{2E4BA04A-9C87-BA45-805D-E419853D78C5}">
      <dsp:nvSpPr>
        <dsp:cNvPr id="0" name=""/>
        <dsp:cNvSpPr/>
      </dsp:nvSpPr>
      <dsp:spPr>
        <a:xfrm>
          <a:off x="3659350" y="1262967"/>
          <a:ext cx="1085988" cy="1085988"/>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Information Sharing</a:t>
          </a:r>
        </a:p>
      </dsp:txBody>
      <dsp:txXfrm>
        <a:off x="3818389" y="1422006"/>
        <a:ext cx="767910" cy="767910"/>
      </dsp:txXfrm>
    </dsp:sp>
    <dsp:sp modelId="{E200FDD6-547B-B440-BB2D-C44F7AFF232E}">
      <dsp:nvSpPr>
        <dsp:cNvPr id="0" name=""/>
        <dsp:cNvSpPr/>
      </dsp:nvSpPr>
      <dsp:spPr>
        <a:xfrm>
          <a:off x="4853938" y="1262967"/>
          <a:ext cx="1628983" cy="1085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Complete</a:t>
          </a:r>
        </a:p>
        <a:p>
          <a:pPr marL="57150" lvl="1" indent="-57150" algn="l" defTabSz="488950">
            <a:lnSpc>
              <a:spcPct val="90000"/>
            </a:lnSpc>
            <a:spcBef>
              <a:spcPct val="0"/>
            </a:spcBef>
            <a:spcAft>
              <a:spcPct val="15000"/>
            </a:spcAft>
            <a:buChar char="•"/>
          </a:pPr>
          <a:r>
            <a:rPr lang="en-US" sz="1100" kern="1200" dirty="0"/>
            <a:t>Accurate</a:t>
          </a:r>
        </a:p>
        <a:p>
          <a:pPr marL="57150" lvl="1" indent="-57150" algn="l" defTabSz="488950">
            <a:lnSpc>
              <a:spcPct val="90000"/>
            </a:lnSpc>
            <a:spcBef>
              <a:spcPct val="0"/>
            </a:spcBef>
            <a:spcAft>
              <a:spcPct val="15000"/>
            </a:spcAft>
            <a:buChar char="•"/>
          </a:pPr>
          <a:r>
            <a:rPr lang="en-US" sz="1100" kern="1200" dirty="0"/>
            <a:t>Useful</a:t>
          </a:r>
        </a:p>
      </dsp:txBody>
      <dsp:txXfrm>
        <a:off x="4853938" y="1262967"/>
        <a:ext cx="1628983" cy="1085988"/>
      </dsp:txXfrm>
    </dsp:sp>
    <dsp:sp modelId="{8A4EC784-CAE2-1842-B9F9-AEF7EB6135EC}">
      <dsp:nvSpPr>
        <dsp:cNvPr id="0" name=""/>
        <dsp:cNvSpPr/>
      </dsp:nvSpPr>
      <dsp:spPr>
        <a:xfrm>
          <a:off x="3659350" y="2718896"/>
          <a:ext cx="1085988" cy="1085988"/>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Participation</a:t>
          </a:r>
        </a:p>
      </dsp:txBody>
      <dsp:txXfrm>
        <a:off x="3818389" y="2877935"/>
        <a:ext cx="767910" cy="767910"/>
      </dsp:txXfrm>
    </dsp:sp>
    <dsp:sp modelId="{84893A32-2D89-5941-8428-BF030C6FDFE5}">
      <dsp:nvSpPr>
        <dsp:cNvPr id="0" name=""/>
        <dsp:cNvSpPr/>
      </dsp:nvSpPr>
      <dsp:spPr>
        <a:xfrm>
          <a:off x="4853938" y="2718896"/>
          <a:ext cx="1628983" cy="1085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Decision Making</a:t>
          </a:r>
        </a:p>
        <a:p>
          <a:pPr marL="114300" lvl="2" indent="-57150" algn="l" defTabSz="488950">
            <a:lnSpc>
              <a:spcPct val="90000"/>
            </a:lnSpc>
            <a:spcBef>
              <a:spcPct val="0"/>
            </a:spcBef>
            <a:spcAft>
              <a:spcPct val="15000"/>
            </a:spcAft>
            <a:buChar char="•"/>
          </a:pPr>
          <a:r>
            <a:rPr lang="en-US" sz="1100" kern="1200" dirty="0"/>
            <a:t>Chosen Level</a:t>
          </a:r>
        </a:p>
      </dsp:txBody>
      <dsp:txXfrm>
        <a:off x="4853938" y="2718896"/>
        <a:ext cx="1628983" cy="1085988"/>
      </dsp:txXfrm>
    </dsp:sp>
    <dsp:sp modelId="{D5EF303F-FF9A-7942-ACBB-81D9F1223C4B}">
      <dsp:nvSpPr>
        <dsp:cNvPr id="0" name=""/>
        <dsp:cNvSpPr/>
      </dsp:nvSpPr>
      <dsp:spPr>
        <a:xfrm>
          <a:off x="2830024" y="3940783"/>
          <a:ext cx="1163959" cy="116395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Collaboration</a:t>
          </a:r>
        </a:p>
      </dsp:txBody>
      <dsp:txXfrm>
        <a:off x="3000482" y="4111241"/>
        <a:ext cx="823043" cy="823043"/>
      </dsp:txXfrm>
    </dsp:sp>
    <dsp:sp modelId="{33B10412-8DDA-514C-9694-2B7DF4B0D28B}">
      <dsp:nvSpPr>
        <dsp:cNvPr id="0" name=""/>
        <dsp:cNvSpPr/>
      </dsp:nvSpPr>
      <dsp:spPr>
        <a:xfrm>
          <a:off x="4110379" y="3940783"/>
          <a:ext cx="1745939" cy="1163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Policy/Program Development</a:t>
          </a:r>
        </a:p>
        <a:p>
          <a:pPr marL="57150" lvl="1" indent="-57150" algn="l" defTabSz="488950">
            <a:lnSpc>
              <a:spcPct val="90000"/>
            </a:lnSpc>
            <a:spcBef>
              <a:spcPct val="0"/>
            </a:spcBef>
            <a:spcAft>
              <a:spcPct val="15000"/>
            </a:spcAft>
            <a:buChar char="•"/>
          </a:pPr>
          <a:r>
            <a:rPr lang="en-US" sz="1100" kern="1200" dirty="0"/>
            <a:t>Implementation</a:t>
          </a:r>
        </a:p>
        <a:p>
          <a:pPr marL="57150" lvl="1" indent="-57150" algn="l" defTabSz="488950">
            <a:lnSpc>
              <a:spcPct val="90000"/>
            </a:lnSpc>
            <a:spcBef>
              <a:spcPct val="0"/>
            </a:spcBef>
            <a:spcAft>
              <a:spcPct val="15000"/>
            </a:spcAft>
            <a:buChar char="•"/>
          </a:pPr>
          <a:r>
            <a:rPr lang="en-US" sz="1100" kern="1200" dirty="0"/>
            <a:t>Evaluation</a:t>
          </a:r>
        </a:p>
        <a:p>
          <a:pPr marL="57150" lvl="1" indent="-57150" algn="l" defTabSz="488950">
            <a:lnSpc>
              <a:spcPct val="90000"/>
            </a:lnSpc>
            <a:spcBef>
              <a:spcPct val="0"/>
            </a:spcBef>
            <a:spcAft>
              <a:spcPct val="15000"/>
            </a:spcAft>
            <a:buChar char="•"/>
          </a:pPr>
          <a:r>
            <a:rPr lang="en-US" sz="1100" kern="1200" dirty="0"/>
            <a:t>Professional Education</a:t>
          </a:r>
        </a:p>
        <a:p>
          <a:pPr marL="57150" lvl="1" indent="-57150" algn="l" defTabSz="488950">
            <a:lnSpc>
              <a:spcPct val="90000"/>
            </a:lnSpc>
            <a:spcBef>
              <a:spcPct val="0"/>
            </a:spcBef>
            <a:spcAft>
              <a:spcPct val="15000"/>
            </a:spcAft>
            <a:buChar char="•"/>
          </a:pPr>
          <a:r>
            <a:rPr lang="en-US" sz="1100" kern="1200" dirty="0"/>
            <a:t>Service Delivery</a:t>
          </a:r>
        </a:p>
        <a:p>
          <a:pPr marL="57150" lvl="1" indent="-57150" algn="l" defTabSz="488950">
            <a:lnSpc>
              <a:spcPct val="90000"/>
            </a:lnSpc>
            <a:spcBef>
              <a:spcPct val="0"/>
            </a:spcBef>
            <a:spcAft>
              <a:spcPct val="15000"/>
            </a:spcAft>
            <a:buChar char="•"/>
          </a:pPr>
          <a:endParaRPr lang="en-US" sz="1100" kern="1200" dirty="0"/>
        </a:p>
      </dsp:txBody>
      <dsp:txXfrm>
        <a:off x="4110379" y="3940783"/>
        <a:ext cx="1745939" cy="11639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CA77F-CB85-9B4B-86BF-564E3BD189FC}">
      <dsp:nvSpPr>
        <dsp:cNvPr id="0" name=""/>
        <dsp:cNvSpPr/>
      </dsp:nvSpPr>
      <dsp:spPr>
        <a:xfrm>
          <a:off x="3601194" y="2026035"/>
          <a:ext cx="685986" cy="685986"/>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Patient/Family</a:t>
          </a:r>
        </a:p>
      </dsp:txBody>
      <dsp:txXfrm>
        <a:off x="3701654" y="2126495"/>
        <a:ext cx="485066" cy="485066"/>
      </dsp:txXfrm>
    </dsp:sp>
    <dsp:sp modelId="{2C841FF4-F8C3-174E-A3C2-09C26996D5CE}">
      <dsp:nvSpPr>
        <dsp:cNvPr id="0" name=""/>
        <dsp:cNvSpPr/>
      </dsp:nvSpPr>
      <dsp:spPr>
        <a:xfrm rot="16200000">
          <a:off x="3283445" y="1357466"/>
          <a:ext cx="1321484" cy="15653"/>
        </a:xfrm>
        <a:custGeom>
          <a:avLst/>
          <a:gdLst/>
          <a:ahLst/>
          <a:cxnLst/>
          <a:rect l="0" t="0" r="0" b="0"/>
          <a:pathLst>
            <a:path>
              <a:moveTo>
                <a:pt x="0" y="7826"/>
              </a:moveTo>
              <a:lnTo>
                <a:pt x="1321484" y="7826"/>
              </a:lnTo>
            </a:path>
          </a:pathLst>
        </a:custGeom>
        <a:noFill/>
        <a:ln w="6350" cap="flat" cmpd="sng" algn="in">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1150" y="1332256"/>
        <a:ext cx="66074" cy="66074"/>
      </dsp:txXfrm>
    </dsp:sp>
    <dsp:sp modelId="{B534C2F2-9250-6544-98ED-11BEA05BF04A}">
      <dsp:nvSpPr>
        <dsp:cNvPr id="0" name=""/>
        <dsp:cNvSpPr/>
      </dsp:nvSpPr>
      <dsp:spPr>
        <a:xfrm>
          <a:off x="3601194" y="18563"/>
          <a:ext cx="685986" cy="685986"/>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kern="1200" dirty="0"/>
            <a:t>SLP/SLP-A</a:t>
          </a:r>
        </a:p>
      </dsp:txBody>
      <dsp:txXfrm>
        <a:off x="3701654" y="119023"/>
        <a:ext cx="485066" cy="485066"/>
      </dsp:txXfrm>
    </dsp:sp>
    <dsp:sp modelId="{93D20307-9C57-BC45-B2C8-0D607E95015B}">
      <dsp:nvSpPr>
        <dsp:cNvPr id="0" name=""/>
        <dsp:cNvSpPr/>
      </dsp:nvSpPr>
      <dsp:spPr>
        <a:xfrm rot="17742857">
          <a:off x="3718950" y="1456867"/>
          <a:ext cx="1321484" cy="15653"/>
        </a:xfrm>
        <a:custGeom>
          <a:avLst/>
          <a:gdLst/>
          <a:ahLst/>
          <a:cxnLst/>
          <a:rect l="0" t="0" r="0" b="0"/>
          <a:pathLst>
            <a:path>
              <a:moveTo>
                <a:pt x="0" y="7826"/>
              </a:moveTo>
              <a:lnTo>
                <a:pt x="1321484" y="7826"/>
              </a:lnTo>
            </a:path>
          </a:pathLst>
        </a:custGeom>
        <a:noFill/>
        <a:ln w="6350" cap="flat" cmpd="sng" algn="in">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46655" y="1431657"/>
        <a:ext cx="66074" cy="66074"/>
      </dsp:txXfrm>
    </dsp:sp>
    <dsp:sp modelId="{C25B45F6-8D11-CF44-9C1E-04A88F1D245F}">
      <dsp:nvSpPr>
        <dsp:cNvPr id="0" name=""/>
        <dsp:cNvSpPr/>
      </dsp:nvSpPr>
      <dsp:spPr>
        <a:xfrm>
          <a:off x="4472203" y="217366"/>
          <a:ext cx="685986" cy="685986"/>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kern="1200" dirty="0"/>
            <a:t>Audiologist</a:t>
          </a:r>
        </a:p>
      </dsp:txBody>
      <dsp:txXfrm>
        <a:off x="4572663" y="317826"/>
        <a:ext cx="485066" cy="485066"/>
      </dsp:txXfrm>
    </dsp:sp>
    <dsp:sp modelId="{EC7EC215-FFF5-1D48-A34B-3613EDFB0D5D}">
      <dsp:nvSpPr>
        <dsp:cNvPr id="0" name=""/>
        <dsp:cNvSpPr/>
      </dsp:nvSpPr>
      <dsp:spPr>
        <a:xfrm rot="19285714">
          <a:off x="4068197" y="1735383"/>
          <a:ext cx="1321484" cy="15653"/>
        </a:xfrm>
        <a:custGeom>
          <a:avLst/>
          <a:gdLst/>
          <a:ahLst/>
          <a:cxnLst/>
          <a:rect l="0" t="0" r="0" b="0"/>
          <a:pathLst>
            <a:path>
              <a:moveTo>
                <a:pt x="0" y="7826"/>
              </a:moveTo>
              <a:lnTo>
                <a:pt x="1321484" y="7826"/>
              </a:lnTo>
            </a:path>
          </a:pathLst>
        </a:custGeom>
        <a:noFill/>
        <a:ln w="6350" cap="flat" cmpd="sng" algn="in">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95903" y="1710172"/>
        <a:ext cx="66074" cy="66074"/>
      </dsp:txXfrm>
    </dsp:sp>
    <dsp:sp modelId="{EE14D1EA-3872-5449-B107-F94FB5F22EC7}">
      <dsp:nvSpPr>
        <dsp:cNvPr id="0" name=""/>
        <dsp:cNvSpPr/>
      </dsp:nvSpPr>
      <dsp:spPr>
        <a:xfrm>
          <a:off x="5170699" y="774397"/>
          <a:ext cx="685986" cy="685986"/>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kern="1200" dirty="0"/>
            <a:t>Psychologist</a:t>
          </a:r>
        </a:p>
      </dsp:txBody>
      <dsp:txXfrm>
        <a:off x="5271159" y="874857"/>
        <a:ext cx="485066" cy="485066"/>
      </dsp:txXfrm>
    </dsp:sp>
    <dsp:sp modelId="{7600B4F4-A9BA-A24C-A498-3D288703D859}">
      <dsp:nvSpPr>
        <dsp:cNvPr id="0" name=""/>
        <dsp:cNvSpPr/>
      </dsp:nvSpPr>
      <dsp:spPr>
        <a:xfrm rot="20828571">
          <a:off x="4262015" y="2137850"/>
          <a:ext cx="1321484" cy="15653"/>
        </a:xfrm>
        <a:custGeom>
          <a:avLst/>
          <a:gdLst/>
          <a:ahLst/>
          <a:cxnLst/>
          <a:rect l="0" t="0" r="0" b="0"/>
          <a:pathLst>
            <a:path>
              <a:moveTo>
                <a:pt x="0" y="7826"/>
              </a:moveTo>
              <a:lnTo>
                <a:pt x="1321484" y="7826"/>
              </a:lnTo>
            </a:path>
          </a:pathLst>
        </a:custGeom>
        <a:noFill/>
        <a:ln w="6350" cap="flat" cmpd="sng" algn="in">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89720" y="2112639"/>
        <a:ext cx="66074" cy="66074"/>
      </dsp:txXfrm>
    </dsp:sp>
    <dsp:sp modelId="{4FDA6F38-FF60-1047-9DF2-711557766D91}">
      <dsp:nvSpPr>
        <dsp:cNvPr id="0" name=""/>
        <dsp:cNvSpPr/>
      </dsp:nvSpPr>
      <dsp:spPr>
        <a:xfrm>
          <a:off x="5558334" y="1579331"/>
          <a:ext cx="685986" cy="685986"/>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kern="1200" dirty="0"/>
            <a:t>Psychiatrist</a:t>
          </a:r>
        </a:p>
      </dsp:txBody>
      <dsp:txXfrm>
        <a:off x="5658794" y="1679791"/>
        <a:ext cx="485066" cy="485066"/>
      </dsp:txXfrm>
    </dsp:sp>
    <dsp:sp modelId="{5AEEF2DA-A304-2846-A417-DA7B1CD98804}">
      <dsp:nvSpPr>
        <dsp:cNvPr id="0" name=""/>
        <dsp:cNvSpPr/>
      </dsp:nvSpPr>
      <dsp:spPr>
        <a:xfrm rot="771429">
          <a:off x="4262015" y="2584554"/>
          <a:ext cx="1321484" cy="15653"/>
        </a:xfrm>
        <a:custGeom>
          <a:avLst/>
          <a:gdLst/>
          <a:ahLst/>
          <a:cxnLst/>
          <a:rect l="0" t="0" r="0" b="0"/>
          <a:pathLst>
            <a:path>
              <a:moveTo>
                <a:pt x="0" y="7826"/>
              </a:moveTo>
              <a:lnTo>
                <a:pt x="1321484" y="7826"/>
              </a:lnTo>
            </a:path>
          </a:pathLst>
        </a:custGeom>
        <a:noFill/>
        <a:ln w="6350" cap="flat" cmpd="sng" algn="in">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89720" y="2559344"/>
        <a:ext cx="66074" cy="66074"/>
      </dsp:txXfrm>
    </dsp:sp>
    <dsp:sp modelId="{3B22AD17-87BD-994F-96FA-1DAB7EFCCE12}">
      <dsp:nvSpPr>
        <dsp:cNvPr id="0" name=""/>
        <dsp:cNvSpPr/>
      </dsp:nvSpPr>
      <dsp:spPr>
        <a:xfrm>
          <a:off x="5558334" y="2472739"/>
          <a:ext cx="685986" cy="685986"/>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kern="1200" dirty="0"/>
            <a:t>Counselor</a:t>
          </a:r>
        </a:p>
      </dsp:txBody>
      <dsp:txXfrm>
        <a:off x="5658794" y="2573199"/>
        <a:ext cx="485066" cy="485066"/>
      </dsp:txXfrm>
    </dsp:sp>
    <dsp:sp modelId="{87D79764-29F3-7947-B9CA-212DDBAB482A}">
      <dsp:nvSpPr>
        <dsp:cNvPr id="0" name=""/>
        <dsp:cNvSpPr/>
      </dsp:nvSpPr>
      <dsp:spPr>
        <a:xfrm rot="2314286">
          <a:off x="4068197" y="2987021"/>
          <a:ext cx="1321484" cy="15653"/>
        </a:xfrm>
        <a:custGeom>
          <a:avLst/>
          <a:gdLst/>
          <a:ahLst/>
          <a:cxnLst/>
          <a:rect l="0" t="0" r="0" b="0"/>
          <a:pathLst>
            <a:path>
              <a:moveTo>
                <a:pt x="0" y="7826"/>
              </a:moveTo>
              <a:lnTo>
                <a:pt x="1321484" y="7826"/>
              </a:lnTo>
            </a:path>
          </a:pathLst>
        </a:custGeom>
        <a:noFill/>
        <a:ln w="6350" cap="flat" cmpd="sng" algn="in">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95903" y="2961810"/>
        <a:ext cx="66074" cy="66074"/>
      </dsp:txXfrm>
    </dsp:sp>
    <dsp:sp modelId="{6A449FE9-7054-F04A-A484-80014FB02D06}">
      <dsp:nvSpPr>
        <dsp:cNvPr id="0" name=""/>
        <dsp:cNvSpPr/>
      </dsp:nvSpPr>
      <dsp:spPr>
        <a:xfrm>
          <a:off x="5170699" y="3277673"/>
          <a:ext cx="685986" cy="685986"/>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kern="1200" dirty="0"/>
            <a:t>Behavioral Specialist</a:t>
          </a:r>
        </a:p>
      </dsp:txBody>
      <dsp:txXfrm>
        <a:off x="5271159" y="3378133"/>
        <a:ext cx="485066" cy="485066"/>
      </dsp:txXfrm>
    </dsp:sp>
    <dsp:sp modelId="{A194CC42-6DFB-314E-BE44-67CB09D7DDB4}">
      <dsp:nvSpPr>
        <dsp:cNvPr id="0" name=""/>
        <dsp:cNvSpPr/>
      </dsp:nvSpPr>
      <dsp:spPr>
        <a:xfrm rot="3857143">
          <a:off x="3718950" y="3265537"/>
          <a:ext cx="1321484" cy="15653"/>
        </a:xfrm>
        <a:custGeom>
          <a:avLst/>
          <a:gdLst/>
          <a:ahLst/>
          <a:cxnLst/>
          <a:rect l="0" t="0" r="0" b="0"/>
          <a:pathLst>
            <a:path>
              <a:moveTo>
                <a:pt x="0" y="7826"/>
              </a:moveTo>
              <a:lnTo>
                <a:pt x="1321484" y="7826"/>
              </a:lnTo>
            </a:path>
          </a:pathLst>
        </a:custGeom>
        <a:noFill/>
        <a:ln w="6350" cap="flat" cmpd="sng" algn="in">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46655" y="3240326"/>
        <a:ext cx="66074" cy="66074"/>
      </dsp:txXfrm>
    </dsp:sp>
    <dsp:sp modelId="{47461CF9-7075-6843-A0D9-D3BF230E0151}">
      <dsp:nvSpPr>
        <dsp:cNvPr id="0" name=""/>
        <dsp:cNvSpPr/>
      </dsp:nvSpPr>
      <dsp:spPr>
        <a:xfrm>
          <a:off x="4472203" y="3834705"/>
          <a:ext cx="685986" cy="685986"/>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kern="1200" dirty="0"/>
            <a:t>Dietitian</a:t>
          </a:r>
        </a:p>
      </dsp:txBody>
      <dsp:txXfrm>
        <a:off x="4572663" y="3935165"/>
        <a:ext cx="485066" cy="485066"/>
      </dsp:txXfrm>
    </dsp:sp>
    <dsp:sp modelId="{A06F47FB-8AB7-F345-B8DE-3EC18ECF9521}">
      <dsp:nvSpPr>
        <dsp:cNvPr id="0" name=""/>
        <dsp:cNvSpPr/>
      </dsp:nvSpPr>
      <dsp:spPr>
        <a:xfrm rot="5400000">
          <a:off x="3283445" y="3364938"/>
          <a:ext cx="1321484" cy="15653"/>
        </a:xfrm>
        <a:custGeom>
          <a:avLst/>
          <a:gdLst/>
          <a:ahLst/>
          <a:cxnLst/>
          <a:rect l="0" t="0" r="0" b="0"/>
          <a:pathLst>
            <a:path>
              <a:moveTo>
                <a:pt x="0" y="7826"/>
              </a:moveTo>
              <a:lnTo>
                <a:pt x="1321484" y="7826"/>
              </a:lnTo>
            </a:path>
          </a:pathLst>
        </a:custGeom>
        <a:noFill/>
        <a:ln w="6350" cap="flat" cmpd="sng" algn="in">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1150" y="3339727"/>
        <a:ext cx="66074" cy="66074"/>
      </dsp:txXfrm>
    </dsp:sp>
    <dsp:sp modelId="{2E1EE018-9A20-F546-9762-498B894F04C9}">
      <dsp:nvSpPr>
        <dsp:cNvPr id="0" name=""/>
        <dsp:cNvSpPr/>
      </dsp:nvSpPr>
      <dsp:spPr>
        <a:xfrm>
          <a:off x="3601194" y="4033507"/>
          <a:ext cx="685986" cy="685986"/>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kern="1200" dirty="0"/>
            <a:t>OT/COTA</a:t>
          </a:r>
        </a:p>
      </dsp:txBody>
      <dsp:txXfrm>
        <a:off x="3701654" y="4133967"/>
        <a:ext cx="485066" cy="485066"/>
      </dsp:txXfrm>
    </dsp:sp>
    <dsp:sp modelId="{593E0499-B995-2846-A669-436F4166E955}">
      <dsp:nvSpPr>
        <dsp:cNvPr id="0" name=""/>
        <dsp:cNvSpPr/>
      </dsp:nvSpPr>
      <dsp:spPr>
        <a:xfrm rot="6942857">
          <a:off x="2847940" y="3265537"/>
          <a:ext cx="1321484" cy="15653"/>
        </a:xfrm>
        <a:custGeom>
          <a:avLst/>
          <a:gdLst/>
          <a:ahLst/>
          <a:cxnLst/>
          <a:rect l="0" t="0" r="0" b="0"/>
          <a:pathLst>
            <a:path>
              <a:moveTo>
                <a:pt x="0" y="7826"/>
              </a:moveTo>
              <a:lnTo>
                <a:pt x="1321484" y="7826"/>
              </a:lnTo>
            </a:path>
          </a:pathLst>
        </a:custGeom>
        <a:noFill/>
        <a:ln w="6350" cap="flat" cmpd="sng" algn="in">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475646" y="3240326"/>
        <a:ext cx="66074" cy="66074"/>
      </dsp:txXfrm>
    </dsp:sp>
    <dsp:sp modelId="{290BF3DA-327B-6447-A29C-861C08C85255}">
      <dsp:nvSpPr>
        <dsp:cNvPr id="0" name=""/>
        <dsp:cNvSpPr/>
      </dsp:nvSpPr>
      <dsp:spPr>
        <a:xfrm>
          <a:off x="2730185" y="3834705"/>
          <a:ext cx="685986" cy="685986"/>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kern="1200" dirty="0"/>
            <a:t>PT/PTA</a:t>
          </a:r>
        </a:p>
      </dsp:txBody>
      <dsp:txXfrm>
        <a:off x="2830645" y="3935165"/>
        <a:ext cx="485066" cy="485066"/>
      </dsp:txXfrm>
    </dsp:sp>
    <dsp:sp modelId="{9F5801F8-A3E5-7549-9414-A3A574FBB914}">
      <dsp:nvSpPr>
        <dsp:cNvPr id="0" name=""/>
        <dsp:cNvSpPr/>
      </dsp:nvSpPr>
      <dsp:spPr>
        <a:xfrm rot="8485714">
          <a:off x="2498693" y="2987021"/>
          <a:ext cx="1321484" cy="15653"/>
        </a:xfrm>
        <a:custGeom>
          <a:avLst/>
          <a:gdLst/>
          <a:ahLst/>
          <a:cxnLst/>
          <a:rect l="0" t="0" r="0" b="0"/>
          <a:pathLst>
            <a:path>
              <a:moveTo>
                <a:pt x="0" y="7826"/>
              </a:moveTo>
              <a:lnTo>
                <a:pt x="1321484" y="7826"/>
              </a:lnTo>
            </a:path>
          </a:pathLst>
        </a:custGeom>
        <a:noFill/>
        <a:ln w="6350" cap="flat" cmpd="sng" algn="in">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26398" y="2961810"/>
        <a:ext cx="66074" cy="66074"/>
      </dsp:txXfrm>
    </dsp:sp>
    <dsp:sp modelId="{57220343-6166-C44A-A5A7-8A1A24A20377}">
      <dsp:nvSpPr>
        <dsp:cNvPr id="0" name=""/>
        <dsp:cNvSpPr/>
      </dsp:nvSpPr>
      <dsp:spPr>
        <a:xfrm>
          <a:off x="2031689" y="3277673"/>
          <a:ext cx="685986" cy="685986"/>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kern="1200" dirty="0"/>
            <a:t>Physicians/Surgeons</a:t>
          </a:r>
        </a:p>
      </dsp:txBody>
      <dsp:txXfrm>
        <a:off x="2132149" y="3378133"/>
        <a:ext cx="485066" cy="485066"/>
      </dsp:txXfrm>
    </dsp:sp>
    <dsp:sp modelId="{96BDC1EF-A4C1-4D4C-94AA-608910D692B0}">
      <dsp:nvSpPr>
        <dsp:cNvPr id="0" name=""/>
        <dsp:cNvSpPr/>
      </dsp:nvSpPr>
      <dsp:spPr>
        <a:xfrm rot="10028571">
          <a:off x="2304875" y="2584554"/>
          <a:ext cx="1321484" cy="15653"/>
        </a:xfrm>
        <a:custGeom>
          <a:avLst/>
          <a:gdLst/>
          <a:ahLst/>
          <a:cxnLst/>
          <a:rect l="0" t="0" r="0" b="0"/>
          <a:pathLst>
            <a:path>
              <a:moveTo>
                <a:pt x="0" y="7826"/>
              </a:moveTo>
              <a:lnTo>
                <a:pt x="1321484" y="7826"/>
              </a:lnTo>
            </a:path>
          </a:pathLst>
        </a:custGeom>
        <a:noFill/>
        <a:ln w="6350" cap="flat" cmpd="sng" algn="in">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932580" y="2559344"/>
        <a:ext cx="66074" cy="66074"/>
      </dsp:txXfrm>
    </dsp:sp>
    <dsp:sp modelId="{7182D2A4-0F62-5D45-89AA-2E81B989EA79}">
      <dsp:nvSpPr>
        <dsp:cNvPr id="0" name=""/>
        <dsp:cNvSpPr/>
      </dsp:nvSpPr>
      <dsp:spPr>
        <a:xfrm>
          <a:off x="1644054" y="2472739"/>
          <a:ext cx="685986" cy="685986"/>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kern="1200" dirty="0"/>
            <a:t>Social Work</a:t>
          </a:r>
        </a:p>
      </dsp:txBody>
      <dsp:txXfrm>
        <a:off x="1744514" y="2573199"/>
        <a:ext cx="485066" cy="485066"/>
      </dsp:txXfrm>
    </dsp:sp>
    <dsp:sp modelId="{5C76B9A8-46B8-6B45-AD74-829C7798E002}">
      <dsp:nvSpPr>
        <dsp:cNvPr id="0" name=""/>
        <dsp:cNvSpPr/>
      </dsp:nvSpPr>
      <dsp:spPr>
        <a:xfrm rot="11571429">
          <a:off x="2304875" y="2137850"/>
          <a:ext cx="1321484" cy="15653"/>
        </a:xfrm>
        <a:custGeom>
          <a:avLst/>
          <a:gdLst/>
          <a:ahLst/>
          <a:cxnLst/>
          <a:rect l="0" t="0" r="0" b="0"/>
          <a:pathLst>
            <a:path>
              <a:moveTo>
                <a:pt x="0" y="7826"/>
              </a:moveTo>
              <a:lnTo>
                <a:pt x="1321484" y="7826"/>
              </a:lnTo>
            </a:path>
          </a:pathLst>
        </a:custGeom>
        <a:noFill/>
        <a:ln w="6350" cap="flat" cmpd="sng" algn="in">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932580" y="2112639"/>
        <a:ext cx="66074" cy="66074"/>
      </dsp:txXfrm>
    </dsp:sp>
    <dsp:sp modelId="{71141570-2CB0-5040-9A41-B018B2937E45}">
      <dsp:nvSpPr>
        <dsp:cNvPr id="0" name=""/>
        <dsp:cNvSpPr/>
      </dsp:nvSpPr>
      <dsp:spPr>
        <a:xfrm>
          <a:off x="1644054" y="1579331"/>
          <a:ext cx="685986" cy="685986"/>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kern="1200" dirty="0"/>
            <a:t>Case Management</a:t>
          </a:r>
        </a:p>
      </dsp:txBody>
      <dsp:txXfrm>
        <a:off x="1744514" y="1679791"/>
        <a:ext cx="485066" cy="485066"/>
      </dsp:txXfrm>
    </dsp:sp>
    <dsp:sp modelId="{870E9E5F-5255-D840-BF02-253E1756F0F2}">
      <dsp:nvSpPr>
        <dsp:cNvPr id="0" name=""/>
        <dsp:cNvSpPr/>
      </dsp:nvSpPr>
      <dsp:spPr>
        <a:xfrm rot="13114286">
          <a:off x="2498693" y="1735383"/>
          <a:ext cx="1321484" cy="15653"/>
        </a:xfrm>
        <a:custGeom>
          <a:avLst/>
          <a:gdLst/>
          <a:ahLst/>
          <a:cxnLst/>
          <a:rect l="0" t="0" r="0" b="0"/>
          <a:pathLst>
            <a:path>
              <a:moveTo>
                <a:pt x="0" y="7826"/>
              </a:moveTo>
              <a:lnTo>
                <a:pt x="1321484" y="7826"/>
              </a:lnTo>
            </a:path>
          </a:pathLst>
        </a:custGeom>
        <a:noFill/>
        <a:ln w="6350" cap="flat" cmpd="sng" algn="in">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26398" y="1710172"/>
        <a:ext cx="66074" cy="66074"/>
      </dsp:txXfrm>
    </dsp:sp>
    <dsp:sp modelId="{1FAD1F68-08AC-5249-B59B-6D6B93560B72}">
      <dsp:nvSpPr>
        <dsp:cNvPr id="0" name=""/>
        <dsp:cNvSpPr/>
      </dsp:nvSpPr>
      <dsp:spPr>
        <a:xfrm>
          <a:off x="2031689" y="774397"/>
          <a:ext cx="685986" cy="685986"/>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kern="1200" dirty="0"/>
            <a:t>Recreational Therapy</a:t>
          </a:r>
        </a:p>
      </dsp:txBody>
      <dsp:txXfrm>
        <a:off x="2132149" y="874857"/>
        <a:ext cx="485066" cy="485066"/>
      </dsp:txXfrm>
    </dsp:sp>
    <dsp:sp modelId="{17ADB060-E1E5-0A47-B5EC-EE4A3292A3AE}">
      <dsp:nvSpPr>
        <dsp:cNvPr id="0" name=""/>
        <dsp:cNvSpPr/>
      </dsp:nvSpPr>
      <dsp:spPr>
        <a:xfrm rot="14657143">
          <a:off x="2847940" y="1456867"/>
          <a:ext cx="1321484" cy="15653"/>
        </a:xfrm>
        <a:custGeom>
          <a:avLst/>
          <a:gdLst/>
          <a:ahLst/>
          <a:cxnLst/>
          <a:rect l="0" t="0" r="0" b="0"/>
          <a:pathLst>
            <a:path>
              <a:moveTo>
                <a:pt x="0" y="7826"/>
              </a:moveTo>
              <a:lnTo>
                <a:pt x="1321484" y="7826"/>
              </a:lnTo>
            </a:path>
          </a:pathLst>
        </a:custGeom>
        <a:noFill/>
        <a:ln w="6350" cap="flat" cmpd="sng" algn="in">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475646" y="1431657"/>
        <a:ext cx="66074" cy="66074"/>
      </dsp:txXfrm>
    </dsp:sp>
    <dsp:sp modelId="{37DC2C32-44F3-1E47-86A4-1304439264CB}">
      <dsp:nvSpPr>
        <dsp:cNvPr id="0" name=""/>
        <dsp:cNvSpPr/>
      </dsp:nvSpPr>
      <dsp:spPr>
        <a:xfrm>
          <a:off x="2730185" y="217366"/>
          <a:ext cx="685986" cy="685986"/>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kern="1200" dirty="0"/>
            <a:t>Vocational Rehabilitation</a:t>
          </a:r>
        </a:p>
      </dsp:txBody>
      <dsp:txXfrm>
        <a:off x="2830645" y="317826"/>
        <a:ext cx="485066" cy="4850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9FB00-5F0C-2241-B6C2-E926CFAB84BA}">
      <dsp:nvSpPr>
        <dsp:cNvPr id="0" name=""/>
        <dsp:cNvSpPr/>
      </dsp:nvSpPr>
      <dsp:spPr>
        <a:xfrm>
          <a:off x="0" y="1527435"/>
          <a:ext cx="6506304" cy="775710"/>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baseline="0"/>
            <a:t>Standardized/Non-standardized</a:t>
          </a:r>
          <a:endParaRPr lang="en-US" sz="3400" kern="1200"/>
        </a:p>
      </dsp:txBody>
      <dsp:txXfrm>
        <a:off x="37867" y="1565302"/>
        <a:ext cx="6430570" cy="699976"/>
      </dsp:txXfrm>
    </dsp:sp>
    <dsp:sp modelId="{A6DFA876-EA30-EC4C-9475-32576B7836D2}">
      <dsp:nvSpPr>
        <dsp:cNvPr id="0" name=""/>
        <dsp:cNvSpPr/>
      </dsp:nvSpPr>
      <dsp:spPr>
        <a:xfrm>
          <a:off x="0" y="2401064"/>
          <a:ext cx="6506304" cy="775710"/>
        </a:xfrm>
        <a:prstGeom prst="roundRect">
          <a:avLst/>
        </a:prstGeom>
        <a:solidFill>
          <a:schemeClr val="accent2">
            <a:hueOff val="-82827"/>
            <a:satOff val="-27168"/>
            <a:lumOff val="-99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baseline="0" dirty="0"/>
            <a:t>Restorative/Compensatory</a:t>
          </a:r>
          <a:endParaRPr lang="en-US" sz="3400" kern="1200" dirty="0"/>
        </a:p>
      </dsp:txBody>
      <dsp:txXfrm>
        <a:off x="37867" y="2438931"/>
        <a:ext cx="6430570" cy="699976"/>
      </dsp:txXfrm>
    </dsp:sp>
    <dsp:sp modelId="{F448F837-B396-8B4E-A53D-D96F05F7A2F9}">
      <dsp:nvSpPr>
        <dsp:cNvPr id="0" name=""/>
        <dsp:cNvSpPr/>
      </dsp:nvSpPr>
      <dsp:spPr>
        <a:xfrm>
          <a:off x="0" y="3274695"/>
          <a:ext cx="6506304" cy="775710"/>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baseline="0"/>
            <a:t>Decontextualized/Contextualized</a:t>
          </a:r>
          <a:endParaRPr lang="en-US" sz="3400" kern="1200"/>
        </a:p>
      </dsp:txBody>
      <dsp:txXfrm>
        <a:off x="37867" y="3312562"/>
        <a:ext cx="6430570" cy="6999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4B0F2-5372-694A-976E-17B14DCDF8FB}">
      <dsp:nvSpPr>
        <dsp:cNvPr id="0" name=""/>
        <dsp:cNvSpPr/>
      </dsp:nvSpPr>
      <dsp:spPr>
        <a:xfrm>
          <a:off x="0" y="4575037"/>
          <a:ext cx="6506304" cy="1000906"/>
        </a:xfrm>
        <a:prstGeom prst="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Establish measurable goals </a:t>
          </a:r>
        </a:p>
      </dsp:txBody>
      <dsp:txXfrm>
        <a:off x="0" y="4575037"/>
        <a:ext cx="6506304" cy="540489"/>
      </dsp:txXfrm>
    </dsp:sp>
    <dsp:sp modelId="{BCDF61E8-C015-1D43-A487-F88CC6CDF0E4}">
      <dsp:nvSpPr>
        <dsp:cNvPr id="0" name=""/>
        <dsp:cNvSpPr/>
      </dsp:nvSpPr>
      <dsp:spPr>
        <a:xfrm>
          <a:off x="3176" y="5095508"/>
          <a:ext cx="2166650" cy="460416"/>
        </a:xfrm>
        <a:prstGeom prst="rect">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Audience, Behavior, Condition, and Degree (ABCD) </a:t>
          </a:r>
        </a:p>
      </dsp:txBody>
      <dsp:txXfrm>
        <a:off x="3176" y="5095508"/>
        <a:ext cx="2166650" cy="460416"/>
      </dsp:txXfrm>
    </dsp:sp>
    <dsp:sp modelId="{786711B6-FDE6-3A41-A6B7-5DA44C8C16B4}">
      <dsp:nvSpPr>
        <dsp:cNvPr id="0" name=""/>
        <dsp:cNvSpPr/>
      </dsp:nvSpPr>
      <dsp:spPr>
        <a:xfrm>
          <a:off x="2169826" y="5095508"/>
          <a:ext cx="2166650" cy="460416"/>
        </a:xfrm>
        <a:prstGeom prst="rect">
          <a:avLst/>
        </a:prstGeom>
        <a:solidFill>
          <a:schemeClr val="accent2">
            <a:tint val="40000"/>
            <a:alpha val="90000"/>
            <a:hueOff val="-17911"/>
            <a:satOff val="-27334"/>
            <a:lumOff val="-2823"/>
            <a:alphaOff val="0"/>
          </a:schemeClr>
        </a:solidFill>
        <a:ln w="34925" cap="flat" cmpd="sng" algn="in">
          <a:solidFill>
            <a:schemeClr val="accent2">
              <a:tint val="40000"/>
              <a:alpha val="90000"/>
              <a:hueOff val="-17911"/>
              <a:satOff val="-27334"/>
              <a:lumOff val="-2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Specific, Measurable, Achievable, Realistic, Timely (SMART) </a:t>
          </a:r>
        </a:p>
      </dsp:txBody>
      <dsp:txXfrm>
        <a:off x="2169826" y="5095508"/>
        <a:ext cx="2166650" cy="460416"/>
      </dsp:txXfrm>
    </dsp:sp>
    <dsp:sp modelId="{7B59F261-6C7E-E04E-89A8-B54C53C36772}">
      <dsp:nvSpPr>
        <dsp:cNvPr id="0" name=""/>
        <dsp:cNvSpPr/>
      </dsp:nvSpPr>
      <dsp:spPr>
        <a:xfrm>
          <a:off x="4336477" y="5095508"/>
          <a:ext cx="2166650" cy="460416"/>
        </a:xfrm>
        <a:prstGeom prst="rect">
          <a:avLst/>
        </a:prstGeom>
        <a:solidFill>
          <a:schemeClr val="accent2">
            <a:tint val="40000"/>
            <a:alpha val="90000"/>
            <a:hueOff val="-35823"/>
            <a:satOff val="-54667"/>
            <a:lumOff val="-5646"/>
            <a:alphaOff val="0"/>
          </a:schemeClr>
        </a:solidFill>
        <a:ln w="34925" cap="flat" cmpd="sng" algn="in">
          <a:solidFill>
            <a:schemeClr val="accent2">
              <a:tint val="40000"/>
              <a:alpha val="90000"/>
              <a:hueOff val="-35823"/>
              <a:satOff val="-54667"/>
              <a:lumOff val="-56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Goal Attainment Scaling </a:t>
          </a:r>
        </a:p>
      </dsp:txBody>
      <dsp:txXfrm>
        <a:off x="4336477" y="5095508"/>
        <a:ext cx="2166650" cy="460416"/>
      </dsp:txXfrm>
    </dsp:sp>
    <dsp:sp modelId="{272CEE32-054F-7F48-A3A8-DD3D273D0348}">
      <dsp:nvSpPr>
        <dsp:cNvPr id="0" name=""/>
        <dsp:cNvSpPr/>
      </dsp:nvSpPr>
      <dsp:spPr>
        <a:xfrm rot="10800000">
          <a:off x="0" y="3050657"/>
          <a:ext cx="6506304" cy="1539393"/>
        </a:xfrm>
        <a:prstGeom prst="upArrowCallout">
          <a:avLst/>
        </a:prstGeom>
        <a:solidFill>
          <a:schemeClr val="accent2">
            <a:hueOff val="-55218"/>
            <a:satOff val="-18112"/>
            <a:lumOff val="-66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Clinician uses knowledge and experience to select appropriate evidence-based intervention strategies </a:t>
          </a:r>
        </a:p>
      </dsp:txBody>
      <dsp:txXfrm rot="10800000">
        <a:off x="0" y="3050657"/>
        <a:ext cx="6506304" cy="1000251"/>
      </dsp:txXfrm>
    </dsp:sp>
    <dsp:sp modelId="{751EA576-5A16-7B4C-A3D6-E3157BE5A96B}">
      <dsp:nvSpPr>
        <dsp:cNvPr id="0" name=""/>
        <dsp:cNvSpPr/>
      </dsp:nvSpPr>
      <dsp:spPr>
        <a:xfrm rot="10800000">
          <a:off x="0" y="1526276"/>
          <a:ext cx="6506304" cy="1539393"/>
        </a:xfrm>
        <a:prstGeom prst="upArrowCallout">
          <a:avLst/>
        </a:prstGeom>
        <a:solidFill>
          <a:schemeClr val="accent2">
            <a:hueOff val="-110436"/>
            <a:satOff val="-36223"/>
            <a:lumOff val="-1320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Clinician serves as the facilitator of the discussion </a:t>
          </a:r>
        </a:p>
      </dsp:txBody>
      <dsp:txXfrm rot="10800000">
        <a:off x="0" y="1526276"/>
        <a:ext cx="6506304" cy="1000251"/>
      </dsp:txXfrm>
    </dsp:sp>
    <dsp:sp modelId="{C29B7AB1-194B-4C45-B560-0A1FDCA78C30}">
      <dsp:nvSpPr>
        <dsp:cNvPr id="0" name=""/>
        <dsp:cNvSpPr/>
      </dsp:nvSpPr>
      <dsp:spPr>
        <a:xfrm rot="10800000">
          <a:off x="0" y="1896"/>
          <a:ext cx="6506304" cy="1539393"/>
        </a:xfrm>
        <a:prstGeom prst="upArrowCallou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Occurs </a:t>
          </a:r>
          <a:r>
            <a:rPr lang="en-US" sz="1900" i="1" kern="1200"/>
            <a:t>AFTER </a:t>
          </a:r>
          <a:r>
            <a:rPr lang="en-US" sz="1900" kern="1200"/>
            <a:t>assessment and </a:t>
          </a:r>
          <a:r>
            <a:rPr lang="en-US" sz="1900" i="1" kern="1200"/>
            <a:t>BEFORE </a:t>
          </a:r>
          <a:r>
            <a:rPr lang="en-US" sz="1900" kern="1200"/>
            <a:t>intervention </a:t>
          </a:r>
        </a:p>
      </dsp:txBody>
      <dsp:txXfrm rot="10800000">
        <a:off x="0" y="1896"/>
        <a:ext cx="6506304" cy="10002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5FB20-40A2-2A42-A320-1008A85A93A0}" type="datetimeFigureOut">
              <a:rPr lang="en-US" smtClean="0"/>
              <a:t>3/29/2024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7939A-8161-5C49-AF0E-2713CE0509CB}" type="slidenum">
              <a:rPr lang="en-US" smtClean="0"/>
              <a:t>‹#›</a:t>
            </a:fld>
            <a:endParaRPr lang="en-US"/>
          </a:p>
        </p:txBody>
      </p:sp>
    </p:spTree>
    <p:extLst>
      <p:ext uri="{BB962C8B-B14F-4D97-AF65-F5344CB8AC3E}">
        <p14:creationId xmlns:p14="http://schemas.microsoft.com/office/powerpoint/2010/main" val="671106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pfcc.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Post-traumatic_amnesia"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en.wikipedia.org/wiki/Orientation_(mental)" TargetMode="External"/><Relationship Id="rId4" Type="http://schemas.openxmlformats.org/officeDocument/2006/relationships/hyperlink" Target="https://en.wikipedia.org/wiki/Traumatic_brain_injury"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ipfcc.or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asha.org/practice-portal/clinical-topics/dysarthria-in-adults/" TargetMode="External"/><Relationship Id="rId3" Type="http://schemas.openxmlformats.org/officeDocument/2006/relationships/hyperlink" Target="https://www.asha.org/practice-portal/clinical-topics/aphasia/" TargetMode="External"/><Relationship Id="rId7" Type="http://schemas.openxmlformats.org/officeDocument/2006/relationships/hyperlink" Target="https://www.asha.org/practice-portal/clinical-topics/acquired-apraxia-of-speech/"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asha.org/practice-portal/clinical-topics/social-communication-disorder/" TargetMode="External"/><Relationship Id="rId11" Type="http://schemas.openxmlformats.org/officeDocument/2006/relationships/hyperlink" Target="https://www.asha.org/practice-portal/clinical-topics/adult-dysphagia/" TargetMode="External"/><Relationship Id="rId5" Type="http://schemas.openxmlformats.org/officeDocument/2006/relationships/hyperlink" Target="https://www.asha.org/practice-portal/clinical-topics/written-language-disorders/" TargetMode="External"/><Relationship Id="rId10" Type="http://schemas.openxmlformats.org/officeDocument/2006/relationships/hyperlink" Target="https://www.asha.org/practice-portal/clinical-topics/voice-disorders/" TargetMode="External"/><Relationship Id="rId4" Type="http://schemas.openxmlformats.org/officeDocument/2006/relationships/hyperlink" Target="https://www.asha.org/practice-portal/clinical-topics/spoken-language-disorders/" TargetMode="External"/><Relationship Id="rId9" Type="http://schemas.openxmlformats.org/officeDocument/2006/relationships/hyperlink" Target="https://www.asha.org/practice-portal/clinical-topics/resonance-disorder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27939A-8161-5C49-AF0E-2713CE0509CB}" type="slidenum">
              <a:rPr lang="en-US" smtClean="0"/>
              <a:t>1</a:t>
            </a:fld>
            <a:endParaRPr lang="en-US"/>
          </a:p>
        </p:txBody>
      </p:sp>
    </p:spTree>
    <p:extLst>
      <p:ext uri="{BB962C8B-B14F-4D97-AF65-F5344CB8AC3E}">
        <p14:creationId xmlns:p14="http://schemas.microsoft.com/office/powerpoint/2010/main" val="80281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The International Classification of Functioning, Disability and Health (ICF)—developed by the World Health Organization (WHO)—is a framework to address functioning and disability related to a health condition within the context of the individual’s activities and participation in everyday life.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ICF framework consists of two parts: </a:t>
            </a:r>
            <a:r>
              <a:rPr lang="en-US" sz="1200" b="1" i="0" u="none" strike="noStrike" kern="1200" dirty="0">
                <a:solidFill>
                  <a:schemeClr val="tx1"/>
                </a:solidFill>
                <a:effectLst/>
                <a:latin typeface="+mn-lt"/>
                <a:ea typeface="+mn-ea"/>
                <a:cs typeface="+mn-cs"/>
              </a:rPr>
              <a:t>Functioning and Disability</a:t>
            </a:r>
            <a:r>
              <a:rPr lang="en-US" sz="1200" b="0" i="0" u="none" strike="noStrike" kern="1200" dirty="0">
                <a:solidFill>
                  <a:schemeClr val="tx1"/>
                </a:solidFill>
                <a:effectLst/>
                <a:latin typeface="+mn-lt"/>
                <a:ea typeface="+mn-ea"/>
                <a:cs typeface="+mn-cs"/>
              </a:rPr>
              <a:t> and </a:t>
            </a:r>
            <a:r>
              <a:rPr lang="en-US" sz="1200" b="1" i="0" u="none" strike="noStrike" kern="1200" dirty="0">
                <a:solidFill>
                  <a:schemeClr val="tx1"/>
                </a:solidFill>
                <a:effectLst/>
                <a:latin typeface="+mn-lt"/>
                <a:ea typeface="+mn-ea"/>
                <a:cs typeface="+mn-cs"/>
              </a:rPr>
              <a:t>Contextual Factors</a:t>
            </a:r>
            <a:r>
              <a:rPr lang="en-US" sz="1200" b="0" i="0" u="none" strike="noStrike" kern="1200" dirty="0">
                <a:solidFill>
                  <a:schemeClr val="tx1"/>
                </a:solidFill>
                <a:effectLst/>
                <a:latin typeface="+mn-lt"/>
                <a:ea typeface="+mn-ea"/>
                <a:cs typeface="+mn-cs"/>
              </a:rPr>
              <a:t>. These parts are further broken down in the following manner:</a:t>
            </a:r>
          </a:p>
          <a:p>
            <a:r>
              <a:rPr lang="en-US" sz="1200" b="0" i="0" u="none" strike="noStrike" kern="1200" dirty="0">
                <a:solidFill>
                  <a:schemeClr val="tx1"/>
                </a:solidFill>
                <a:effectLst/>
                <a:latin typeface="+mn-lt"/>
                <a:ea typeface="+mn-ea"/>
                <a:cs typeface="+mn-cs"/>
              </a:rPr>
              <a:t>Functioning and Disability includes:</a:t>
            </a:r>
          </a:p>
          <a:p>
            <a:r>
              <a:rPr lang="en-US" sz="1200" b="1" i="0" u="none" strike="noStrike" kern="1200" dirty="0">
                <a:solidFill>
                  <a:schemeClr val="tx1"/>
                </a:solidFill>
                <a:effectLst/>
                <a:latin typeface="+mn-lt"/>
                <a:ea typeface="+mn-ea"/>
                <a:cs typeface="+mn-cs"/>
              </a:rPr>
              <a:t>Body Functions and Structures—</a:t>
            </a:r>
            <a:r>
              <a:rPr lang="en-US" sz="1200" b="0" i="0" u="none" strike="noStrike" kern="1200" dirty="0">
                <a:solidFill>
                  <a:schemeClr val="tx1"/>
                </a:solidFill>
                <a:effectLst/>
                <a:latin typeface="+mn-lt"/>
                <a:ea typeface="+mn-ea"/>
                <a:cs typeface="+mn-cs"/>
              </a:rPr>
              <a:t>describes actual anatomy and physiology/psychology of the human body.</a:t>
            </a:r>
          </a:p>
          <a:p>
            <a:r>
              <a:rPr lang="en-US" sz="1200" b="1" i="0" u="none" strike="noStrike" kern="1200" dirty="0">
                <a:solidFill>
                  <a:schemeClr val="tx1"/>
                </a:solidFill>
                <a:effectLst/>
                <a:latin typeface="+mn-lt"/>
                <a:ea typeface="+mn-ea"/>
                <a:cs typeface="+mn-cs"/>
              </a:rPr>
              <a:t>Activity and Participation—</a:t>
            </a:r>
            <a:r>
              <a:rPr lang="en-US" sz="1200" b="0" i="0" u="none" strike="noStrike" kern="1200" dirty="0">
                <a:solidFill>
                  <a:schemeClr val="tx1"/>
                </a:solidFill>
                <a:effectLst/>
                <a:latin typeface="+mn-lt"/>
                <a:ea typeface="+mn-ea"/>
                <a:cs typeface="+mn-cs"/>
              </a:rPr>
              <a:t>describes the person's functional status, including communication, mobility, interpersonal interactions, self-care, learning, applying knowledge, etc.</a:t>
            </a:r>
          </a:p>
          <a:p>
            <a:r>
              <a:rPr lang="en-US" sz="1200" b="0" i="0" u="none" strike="noStrike" kern="1200" dirty="0">
                <a:solidFill>
                  <a:schemeClr val="tx1"/>
                </a:solidFill>
                <a:effectLst/>
                <a:latin typeface="+mn-lt"/>
                <a:ea typeface="+mn-ea"/>
                <a:cs typeface="+mn-cs"/>
              </a:rPr>
              <a:t>Contextual Factors include:</a:t>
            </a:r>
          </a:p>
          <a:p>
            <a:r>
              <a:rPr lang="en-US" sz="1200" b="1" i="0" u="none" strike="noStrike" kern="1200" dirty="0">
                <a:solidFill>
                  <a:schemeClr val="tx1"/>
                </a:solidFill>
                <a:effectLst/>
                <a:latin typeface="+mn-lt"/>
                <a:ea typeface="+mn-ea"/>
                <a:cs typeface="+mn-cs"/>
              </a:rPr>
              <a:t>Environmental Factors</a:t>
            </a:r>
            <a:r>
              <a:rPr lang="en-US" sz="1200" b="0" i="0" u="none" strike="noStrike" kern="1200" dirty="0">
                <a:solidFill>
                  <a:schemeClr val="tx1"/>
                </a:solidFill>
                <a:effectLst/>
                <a:latin typeface="+mn-lt"/>
                <a:ea typeface="+mn-ea"/>
                <a:cs typeface="+mn-cs"/>
              </a:rPr>
              <a:t>—factors that are not within the person's control, such as family, work, government agencies, laws, and cultural beliefs.</a:t>
            </a:r>
          </a:p>
          <a:p>
            <a:r>
              <a:rPr lang="en-US" sz="1200" b="1" i="0" u="none" strike="noStrike" kern="1200" dirty="0">
                <a:solidFill>
                  <a:schemeClr val="tx1"/>
                </a:solidFill>
                <a:effectLst/>
                <a:latin typeface="+mn-lt"/>
                <a:ea typeface="+mn-ea"/>
                <a:cs typeface="+mn-cs"/>
              </a:rPr>
              <a:t>Personal Factors—</a:t>
            </a:r>
            <a:r>
              <a:rPr lang="en-US" sz="1200" b="0" i="0" u="none" strike="noStrike" kern="1200" dirty="0">
                <a:solidFill>
                  <a:schemeClr val="tx1"/>
                </a:solidFill>
                <a:effectLst/>
                <a:latin typeface="+mn-lt"/>
                <a:ea typeface="+mn-ea"/>
                <a:cs typeface="+mn-cs"/>
              </a:rPr>
              <a:t>include race, gender, age, educational level, coping styles, etc. Personal factors are not specifically coded in the ICF because of the wide variability among cultures. They are included in the framework, however, because although they are independent of the health condition they may have an influence on how a person functions.</a:t>
            </a:r>
          </a:p>
          <a:p>
            <a:endParaRPr lang="en-US" dirty="0"/>
          </a:p>
        </p:txBody>
      </p:sp>
      <p:sp>
        <p:nvSpPr>
          <p:cNvPr id="4" name="Slide Number Placeholder 3"/>
          <p:cNvSpPr>
            <a:spLocks noGrp="1"/>
          </p:cNvSpPr>
          <p:nvPr>
            <p:ph type="sldNum" sz="quarter" idx="10"/>
          </p:nvPr>
        </p:nvSpPr>
        <p:spPr/>
        <p:txBody>
          <a:bodyPr/>
          <a:lstStyle/>
          <a:p>
            <a:fld id="{0A27939A-8161-5C49-AF0E-2713CE0509CB}" type="slidenum">
              <a:rPr lang="en-US" smtClean="0"/>
              <a:t>16</a:t>
            </a:fld>
            <a:endParaRPr lang="en-US"/>
          </a:p>
        </p:txBody>
      </p:sp>
    </p:spTree>
    <p:extLst>
      <p:ext uri="{BB962C8B-B14F-4D97-AF65-F5344CB8AC3E}">
        <p14:creationId xmlns:p14="http://schemas.microsoft.com/office/powerpoint/2010/main" val="3034738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collaborative approach to the planning, delivery, and evaluation of clinical services. It is grounded in the mutually beneficial partnership among individuals served, families, and providers. Each party is equally important in the relationship, and each party respects the knowledge, skills, and experiences that others have to share (Baas, 2012; </a:t>
            </a:r>
            <a:r>
              <a:rPr lang="en-US" sz="1200" b="0" i="0" u="none" strike="noStrike" kern="1200" dirty="0">
                <a:solidFill>
                  <a:schemeClr val="tx1"/>
                </a:solidFill>
                <a:effectLst/>
                <a:latin typeface="+mn-lt"/>
                <a:ea typeface="+mn-ea"/>
                <a:cs typeface="+mn-cs"/>
                <a:hlinkClick r:id="rId3"/>
              </a:rPr>
              <a:t>Institute for Patient- and Family-Centered Care</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This approach to care is used across professionals (e.g., physicians, counselors, educators, speech-language pathologists, occupational therapists, and physical therapists). Although it may be referred to by different names (e.g., </a:t>
            </a:r>
            <a:r>
              <a:rPr lang="en-US" sz="1200" b="0" i="1" u="none" strike="noStrike" kern="1200" dirty="0">
                <a:solidFill>
                  <a:schemeClr val="tx1"/>
                </a:solidFill>
                <a:effectLst/>
                <a:latin typeface="+mn-lt"/>
                <a:ea typeface="+mn-ea"/>
                <a:cs typeface="+mn-cs"/>
              </a:rPr>
              <a:t>patient</a:t>
            </a:r>
            <a:r>
              <a:rPr lang="en-US" sz="1200" b="0" i="0" u="none" strike="noStrike" kern="1200" dirty="0">
                <a:solidFill>
                  <a:schemeClr val="tx1"/>
                </a:solidFill>
                <a:effectLst/>
                <a:latin typeface="+mn-lt"/>
                <a:ea typeface="+mn-ea"/>
                <a:cs typeface="+mn-cs"/>
              </a:rPr>
              <a:t>- and family-centered care), the emphasis is the same—working </a:t>
            </a:r>
            <a:r>
              <a:rPr lang="en-US" sz="1200" b="0" i="1" u="none" strike="noStrike" kern="1200" dirty="0">
                <a:solidFill>
                  <a:schemeClr val="tx1"/>
                </a:solidFill>
                <a:effectLst/>
                <a:latin typeface="+mn-lt"/>
                <a:ea typeface="+mn-ea"/>
                <a:cs typeface="+mn-cs"/>
              </a:rPr>
              <a:t>with</a:t>
            </a:r>
            <a:r>
              <a:rPr lang="en-US" sz="1200" b="0" i="0" u="none" strike="noStrike" kern="1200" dirty="0">
                <a:solidFill>
                  <a:schemeClr val="tx1"/>
                </a:solidFill>
                <a:effectLst/>
                <a:latin typeface="+mn-lt"/>
                <a:ea typeface="+mn-ea"/>
                <a:cs typeface="+mn-cs"/>
              </a:rPr>
              <a:t> the individual and family.</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Core concepts </a:t>
            </a:r>
            <a:r>
              <a:rPr lang="en-US" sz="1200" b="0" i="0" u="none" strike="noStrike" kern="1200" dirty="0">
                <a:solidFill>
                  <a:schemeClr val="tx1"/>
                </a:solidFill>
                <a:effectLst/>
                <a:latin typeface="+mn-lt"/>
                <a:ea typeface="+mn-ea"/>
                <a:cs typeface="+mn-cs"/>
              </a:rPr>
              <a:t>of person- and family-centered care include the following:</a:t>
            </a:r>
          </a:p>
          <a:p>
            <a:r>
              <a:rPr lang="en-US" sz="1200" b="1" i="0" u="none" strike="noStrike" kern="1200" dirty="0">
                <a:solidFill>
                  <a:schemeClr val="tx1"/>
                </a:solidFill>
                <a:effectLst/>
                <a:latin typeface="+mn-lt"/>
                <a:ea typeface="+mn-ea"/>
                <a:cs typeface="+mn-cs"/>
              </a:rPr>
              <a:t>Respect and dignity.</a:t>
            </a:r>
            <a:r>
              <a:rPr lang="en-US" sz="1200" b="0" i="0" u="none" strike="noStrike" kern="1200" dirty="0">
                <a:solidFill>
                  <a:schemeClr val="tx1"/>
                </a:solidFill>
                <a:effectLst/>
                <a:latin typeface="+mn-lt"/>
                <a:ea typeface="+mn-ea"/>
                <a:cs typeface="+mn-cs"/>
              </a:rPr>
              <a:t> Providers listen to and honor the perspectives and choices of the person and their family, and incorporate the knowledge, values, beliefs, and cultural backgrounds of the person and family members when planning and implementing services.</a:t>
            </a:r>
          </a:p>
          <a:p>
            <a:r>
              <a:rPr lang="en-US" sz="1200" b="1" i="0" u="none" strike="noStrike" kern="1200" dirty="0">
                <a:solidFill>
                  <a:schemeClr val="tx1"/>
                </a:solidFill>
                <a:effectLst/>
                <a:latin typeface="+mn-lt"/>
                <a:ea typeface="+mn-ea"/>
                <a:cs typeface="+mn-cs"/>
              </a:rPr>
              <a:t>Information sharing.</a:t>
            </a:r>
            <a:r>
              <a:rPr lang="en-US" sz="1200" b="0" i="0" u="none" strike="noStrike" kern="1200" dirty="0">
                <a:solidFill>
                  <a:schemeClr val="tx1"/>
                </a:solidFill>
                <a:effectLst/>
                <a:latin typeface="+mn-lt"/>
                <a:ea typeface="+mn-ea"/>
                <a:cs typeface="+mn-cs"/>
              </a:rPr>
              <a:t> Providers communicate with the person and family, sharing complete and accurate information in ways that are useful and that allow the person and family members to fully participate in decision making.</a:t>
            </a:r>
          </a:p>
          <a:p>
            <a:r>
              <a:rPr lang="en-US" sz="1200" b="1" i="0" u="none" strike="noStrike" kern="1200" dirty="0">
                <a:solidFill>
                  <a:schemeClr val="tx1"/>
                </a:solidFill>
                <a:effectLst/>
                <a:latin typeface="+mn-lt"/>
                <a:ea typeface="+mn-ea"/>
                <a:cs typeface="+mn-cs"/>
              </a:rPr>
              <a:t>Participation.</a:t>
            </a:r>
            <a:r>
              <a:rPr lang="en-US" sz="1200" b="0" i="0" u="none" strike="noStrike" kern="1200" dirty="0">
                <a:solidFill>
                  <a:schemeClr val="tx1"/>
                </a:solidFill>
                <a:effectLst/>
                <a:latin typeface="+mn-lt"/>
                <a:ea typeface="+mn-ea"/>
                <a:cs typeface="+mn-cs"/>
              </a:rPr>
              <a:t> The person and family are encouraged to participate in decision making at the level they choose.</a:t>
            </a:r>
          </a:p>
          <a:p>
            <a:r>
              <a:rPr lang="en-US" sz="1200" b="1" i="0" u="none" strike="noStrike" kern="1200" dirty="0">
                <a:solidFill>
                  <a:schemeClr val="tx1"/>
                </a:solidFill>
                <a:effectLst/>
                <a:latin typeface="+mn-lt"/>
                <a:ea typeface="+mn-ea"/>
                <a:cs typeface="+mn-cs"/>
              </a:rPr>
              <a:t>Collaboration.</a:t>
            </a:r>
            <a:r>
              <a:rPr lang="en-US" sz="1200" b="0" i="0" u="none" strike="noStrike" kern="1200" dirty="0">
                <a:solidFill>
                  <a:schemeClr val="tx1"/>
                </a:solidFill>
                <a:effectLst/>
                <a:latin typeface="+mn-lt"/>
                <a:ea typeface="+mn-ea"/>
                <a:cs typeface="+mn-cs"/>
              </a:rPr>
              <a:t> The person and family are included on an institution-wide basis and collaborate in various ways and on various levels—for example, in policy and program development, implementation, and evaluation; professional education; and service delivery.</a:t>
            </a:r>
          </a:p>
          <a:p>
            <a:endParaRPr lang="en-US" dirty="0"/>
          </a:p>
        </p:txBody>
      </p:sp>
      <p:sp>
        <p:nvSpPr>
          <p:cNvPr id="4" name="Slide Number Placeholder 3"/>
          <p:cNvSpPr>
            <a:spLocks noGrp="1"/>
          </p:cNvSpPr>
          <p:nvPr>
            <p:ph type="sldNum" sz="quarter" idx="10"/>
          </p:nvPr>
        </p:nvSpPr>
        <p:spPr/>
        <p:txBody>
          <a:bodyPr/>
          <a:lstStyle/>
          <a:p>
            <a:fld id="{0A27939A-8161-5C49-AF0E-2713CE0509CB}" type="slidenum">
              <a:rPr lang="en-US" smtClean="0"/>
              <a:t>17</a:t>
            </a:fld>
            <a:endParaRPr lang="en-US"/>
          </a:p>
        </p:txBody>
      </p:sp>
    </p:spTree>
    <p:extLst>
      <p:ext uri="{BB962C8B-B14F-4D97-AF65-F5344CB8AC3E}">
        <p14:creationId xmlns:p14="http://schemas.microsoft.com/office/powerpoint/2010/main" val="830628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Multidisciplinary teams</a:t>
            </a:r>
          </a:p>
          <a:p>
            <a:r>
              <a:rPr lang="en-US" sz="1200" b="0" i="0" u="none" strike="noStrike" kern="1200" dirty="0">
                <a:solidFill>
                  <a:schemeClr val="tx1"/>
                </a:solidFill>
                <a:effectLst/>
                <a:latin typeface="+mn-lt"/>
                <a:ea typeface="+mn-ea"/>
                <a:cs typeface="+mn-cs"/>
              </a:rPr>
              <a:t>Work separately and independently</a:t>
            </a:r>
          </a:p>
          <a:p>
            <a:r>
              <a:rPr lang="en-US" sz="1200" b="0" i="0" u="none" strike="noStrike" kern="1200" dirty="0">
                <a:solidFill>
                  <a:schemeClr val="tx1"/>
                </a:solidFill>
                <a:effectLst/>
                <a:latin typeface="+mn-lt"/>
                <a:ea typeface="+mn-ea"/>
                <a:cs typeface="+mn-cs"/>
              </a:rPr>
              <a:t>Come together to report assessment results and intervention outcomes from the perspective of their own discipline</a:t>
            </a:r>
          </a:p>
          <a:p>
            <a:r>
              <a:rPr lang="en-US" sz="1200" b="0" i="0" u="none" strike="noStrike" kern="1200" dirty="0">
                <a:solidFill>
                  <a:schemeClr val="tx1"/>
                </a:solidFill>
                <a:effectLst/>
                <a:latin typeface="+mn-lt"/>
                <a:ea typeface="+mn-ea"/>
                <a:cs typeface="+mn-cs"/>
              </a:rPr>
              <a:t>Do not engage in joint planning or intervention</a:t>
            </a:r>
          </a:p>
          <a:p>
            <a:r>
              <a:rPr lang="en-US" sz="1200" b="0" i="0" u="none" strike="noStrike" kern="1200" dirty="0">
                <a:solidFill>
                  <a:schemeClr val="tx1"/>
                </a:solidFill>
                <a:effectLst/>
                <a:latin typeface="+mn-lt"/>
                <a:ea typeface="+mn-ea"/>
                <a:cs typeface="+mn-cs"/>
              </a:rPr>
              <a:t>Interdisciplinary teams</a:t>
            </a:r>
          </a:p>
          <a:p>
            <a:r>
              <a:rPr lang="en-US" sz="1200" b="0" i="0" u="none" strike="noStrike" kern="1200" dirty="0">
                <a:solidFill>
                  <a:schemeClr val="tx1"/>
                </a:solidFill>
                <a:effectLst/>
                <a:latin typeface="+mn-lt"/>
                <a:ea typeface="+mn-ea"/>
                <a:cs typeface="+mn-cs"/>
              </a:rPr>
              <a:t>Discuss and share perspectives to set goals and identify intervention priorities</a:t>
            </a:r>
          </a:p>
          <a:p>
            <a:r>
              <a:rPr lang="en-US" sz="1200" b="0" i="0" u="none" strike="noStrike" kern="1200" dirty="0">
                <a:solidFill>
                  <a:schemeClr val="tx1"/>
                </a:solidFill>
                <a:effectLst/>
                <a:latin typeface="+mn-lt"/>
                <a:ea typeface="+mn-ea"/>
                <a:cs typeface="+mn-cs"/>
              </a:rPr>
              <a:t>Collaborate and communicate for assessment and intervention</a:t>
            </a:r>
          </a:p>
          <a:p>
            <a:r>
              <a:rPr lang="en-US" sz="1200" b="0" i="0" u="none" strike="noStrike" kern="1200" dirty="0">
                <a:solidFill>
                  <a:schemeClr val="tx1"/>
                </a:solidFill>
                <a:effectLst/>
                <a:latin typeface="+mn-lt"/>
                <a:ea typeface="+mn-ea"/>
                <a:cs typeface="+mn-cs"/>
              </a:rPr>
              <a:t>Aim to provide less fragmentation of services</a:t>
            </a:r>
          </a:p>
          <a:p>
            <a:r>
              <a:rPr lang="en-US" sz="1200" b="0" i="0" u="none" strike="noStrike" kern="1200" dirty="0">
                <a:solidFill>
                  <a:schemeClr val="tx1"/>
                </a:solidFill>
                <a:effectLst/>
                <a:latin typeface="+mn-lt"/>
                <a:ea typeface="+mn-ea"/>
                <a:cs typeface="+mn-cs"/>
              </a:rPr>
              <a:t>Transdisciplinary teams</a:t>
            </a:r>
          </a:p>
          <a:p>
            <a:r>
              <a:rPr lang="en-US" sz="1200" b="0" i="0" u="none" strike="noStrike" kern="1200" dirty="0">
                <a:solidFill>
                  <a:schemeClr val="tx1"/>
                </a:solidFill>
                <a:effectLst/>
                <a:latin typeface="+mn-lt"/>
                <a:ea typeface="+mn-ea"/>
                <a:cs typeface="+mn-cs"/>
              </a:rPr>
              <a:t>Coordinate and collaborate for assessment and intervention frequently and consistently</a:t>
            </a:r>
          </a:p>
          <a:p>
            <a:r>
              <a:rPr lang="en-US" sz="1200" b="0" i="0" u="none" strike="noStrike" kern="1200" dirty="0">
                <a:solidFill>
                  <a:schemeClr val="tx1"/>
                </a:solidFill>
                <a:effectLst/>
                <a:latin typeface="+mn-lt"/>
                <a:ea typeface="+mn-ea"/>
                <a:cs typeface="+mn-cs"/>
              </a:rPr>
              <a:t>Blend professional boundaries</a:t>
            </a:r>
          </a:p>
          <a:p>
            <a:r>
              <a:rPr lang="en-US" sz="1200" b="0" i="0" u="none" strike="noStrike" kern="1200" dirty="0">
                <a:solidFill>
                  <a:schemeClr val="tx1"/>
                </a:solidFill>
                <a:effectLst/>
                <a:latin typeface="+mn-lt"/>
                <a:ea typeface="+mn-ea"/>
                <a:cs typeface="+mn-cs"/>
              </a:rPr>
              <a:t>Offer flexible professional roles; may have role release, where some of the responsibilities are shared across disciplines</a:t>
            </a:r>
          </a:p>
          <a:p>
            <a:r>
              <a:rPr lang="en-US" sz="1200" b="0" i="0" u="none" strike="noStrike" kern="1200" dirty="0">
                <a:solidFill>
                  <a:schemeClr val="tx1"/>
                </a:solidFill>
                <a:effectLst/>
                <a:latin typeface="+mn-lt"/>
                <a:ea typeface="+mn-ea"/>
                <a:cs typeface="+mn-cs"/>
              </a:rPr>
              <a:t>Share information for planning and intervention</a:t>
            </a:r>
          </a:p>
          <a:p>
            <a:r>
              <a:rPr lang="en-US" sz="1200" b="0" i="0" u="none" strike="noStrike" kern="1200" dirty="0">
                <a:solidFill>
                  <a:schemeClr val="tx1"/>
                </a:solidFill>
                <a:effectLst/>
                <a:latin typeface="+mn-lt"/>
                <a:ea typeface="+mn-ea"/>
                <a:cs typeface="+mn-cs"/>
              </a:rPr>
              <a:t>Determine intervention goals jointly</a:t>
            </a:r>
          </a:p>
          <a:p>
            <a:r>
              <a:rPr lang="en-US" sz="1200" b="0" i="0" u="none" strike="noStrike" kern="1200" dirty="0">
                <a:solidFill>
                  <a:schemeClr val="tx1"/>
                </a:solidFill>
                <a:effectLst/>
                <a:latin typeface="+mn-lt"/>
                <a:ea typeface="+mn-ea"/>
                <a:cs typeface="+mn-cs"/>
              </a:rPr>
              <a:t>Share responsibility for documenting outcomes</a:t>
            </a:r>
          </a:p>
          <a:p>
            <a:r>
              <a:rPr lang="en-US" sz="1200" b="1" i="0" u="none" strike="noStrike" kern="1200" dirty="0">
                <a:solidFill>
                  <a:schemeClr val="tx1"/>
                </a:solidFill>
                <a:effectLst/>
                <a:latin typeface="+mn-lt"/>
                <a:ea typeface="+mn-ea"/>
                <a:cs typeface="+mn-cs"/>
              </a:rPr>
              <a:t>IPE/IPP</a:t>
            </a:r>
          </a:p>
          <a:p>
            <a:r>
              <a:rPr lang="en-US" sz="1200" b="0" i="0" u="none" strike="noStrike" kern="1200" dirty="0">
                <a:solidFill>
                  <a:schemeClr val="tx1"/>
                </a:solidFill>
                <a:effectLst/>
                <a:latin typeface="+mn-lt"/>
                <a:ea typeface="+mn-ea"/>
                <a:cs typeface="+mn-cs"/>
              </a:rPr>
              <a:t>Consistent with the World Health Organization definitions, ASHA defines IPE as an activity that occurs when two or more professions learn about, from, and with each other to enable effective collaboration and improve outcomes for individuals and families whom we serve. ASHA defines IPP as service that occurs when multiple service providers from different professional backgrounds provide comprehensive healthcare or educational services by working with individuals and their families, caregivers, and communities to deliver the highest quality of care across settings.</a:t>
            </a:r>
            <a:endParaRPr lang="en-US" dirty="0"/>
          </a:p>
        </p:txBody>
      </p:sp>
      <p:sp>
        <p:nvSpPr>
          <p:cNvPr id="4" name="Slide Number Placeholder 3"/>
          <p:cNvSpPr>
            <a:spLocks noGrp="1"/>
          </p:cNvSpPr>
          <p:nvPr>
            <p:ph type="sldNum" sz="quarter" idx="10"/>
          </p:nvPr>
        </p:nvSpPr>
        <p:spPr/>
        <p:txBody>
          <a:bodyPr/>
          <a:lstStyle/>
          <a:p>
            <a:fld id="{0A27939A-8161-5C49-AF0E-2713CE0509CB}" type="slidenum">
              <a:rPr lang="en-US" smtClean="0"/>
              <a:t>18</a:t>
            </a:fld>
            <a:endParaRPr lang="en-US"/>
          </a:p>
        </p:txBody>
      </p:sp>
    </p:spTree>
    <p:extLst>
      <p:ext uri="{BB962C8B-B14F-4D97-AF65-F5344CB8AC3E}">
        <p14:creationId xmlns:p14="http://schemas.microsoft.com/office/powerpoint/2010/main" val="525765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Clinical expertise/expert opinion</a:t>
            </a:r>
            <a:endParaRPr lang="en-US" sz="1200" b="0" i="0" u="none" strike="noStrike" kern="1200" dirty="0">
              <a:solidFill>
                <a:schemeClr val="tx1"/>
              </a:solidFill>
              <a:effectLst/>
              <a:latin typeface="+mn-lt"/>
              <a:ea typeface="+mn-ea"/>
              <a:cs typeface="+mn-cs"/>
            </a:endParaRPr>
          </a:p>
          <a:p>
            <a:pPr lvl="1"/>
            <a:r>
              <a:rPr lang="en-US" sz="1200" b="0" i="0" u="none" strike="noStrike" kern="1200" dirty="0">
                <a:solidFill>
                  <a:schemeClr val="tx1"/>
                </a:solidFill>
                <a:effectLst/>
                <a:latin typeface="+mn-lt"/>
                <a:ea typeface="+mn-ea"/>
                <a:cs typeface="+mn-cs"/>
              </a:rPr>
              <a:t>The knowledge, judgment, and critical reasoning acquired through your training and professional experiences</a:t>
            </a:r>
          </a:p>
          <a:p>
            <a:r>
              <a:rPr lang="en-US" sz="1200" b="1" i="0" u="none" strike="noStrike" kern="1200" dirty="0">
                <a:solidFill>
                  <a:schemeClr val="tx1"/>
                </a:solidFill>
                <a:effectLst/>
                <a:latin typeface="+mn-lt"/>
                <a:ea typeface="+mn-ea"/>
                <a:cs typeface="+mn-cs"/>
              </a:rPr>
              <a:t>Evidence (external and internal)</a:t>
            </a:r>
            <a:endParaRPr lang="en-US" sz="1200" b="0" i="0" u="none" strike="noStrike" kern="1200" dirty="0">
              <a:solidFill>
                <a:schemeClr val="tx1"/>
              </a:solidFill>
              <a:effectLst/>
              <a:latin typeface="+mn-lt"/>
              <a:ea typeface="+mn-ea"/>
              <a:cs typeface="+mn-cs"/>
            </a:endParaRPr>
          </a:p>
          <a:p>
            <a:pPr lvl="1"/>
            <a:r>
              <a:rPr lang="en-US" sz="1200" b="0" i="0" u="none" strike="noStrike" kern="1200" dirty="0">
                <a:solidFill>
                  <a:schemeClr val="tx1"/>
                </a:solidFill>
                <a:effectLst/>
                <a:latin typeface="+mn-lt"/>
                <a:ea typeface="+mn-ea"/>
                <a:cs typeface="+mn-cs"/>
              </a:rPr>
              <a:t>The best available information gathered from the scientific literature (external evidence) and from data and observations collected on your individual client (internal evidence)</a:t>
            </a:r>
          </a:p>
          <a:p>
            <a:r>
              <a:rPr lang="en-US" sz="1200" b="1" i="0" u="none" strike="noStrike" kern="1200" dirty="0">
                <a:solidFill>
                  <a:schemeClr val="tx1"/>
                </a:solidFill>
                <a:effectLst/>
                <a:latin typeface="+mn-lt"/>
                <a:ea typeface="+mn-ea"/>
                <a:cs typeface="+mn-cs"/>
              </a:rPr>
              <a:t>Client/patient/caregiver perspectives</a:t>
            </a:r>
            <a:endParaRPr lang="en-US" sz="1200" b="0" i="0" u="none" strike="noStrike" kern="1200" dirty="0">
              <a:solidFill>
                <a:schemeClr val="tx1"/>
              </a:solidFill>
              <a:effectLst/>
              <a:latin typeface="+mn-lt"/>
              <a:ea typeface="+mn-ea"/>
              <a:cs typeface="+mn-cs"/>
            </a:endParaRPr>
          </a:p>
          <a:p>
            <a:pPr lvl="1"/>
            <a:r>
              <a:rPr lang="en-US" sz="1200" b="0" i="0" u="none" strike="noStrike" kern="1200" dirty="0">
                <a:solidFill>
                  <a:schemeClr val="tx1"/>
                </a:solidFill>
                <a:effectLst/>
                <a:latin typeface="+mn-lt"/>
                <a:ea typeface="+mn-ea"/>
                <a:cs typeface="+mn-cs"/>
              </a:rPr>
              <a:t>The unique set of personal and cultural circumstances, values, priorities, and expectations identified by your client and their caregivers</a:t>
            </a:r>
          </a:p>
          <a:p>
            <a:endParaRPr lang="en-US" dirty="0"/>
          </a:p>
        </p:txBody>
      </p:sp>
      <p:sp>
        <p:nvSpPr>
          <p:cNvPr id="4" name="Slide Number Placeholder 3"/>
          <p:cNvSpPr>
            <a:spLocks noGrp="1"/>
          </p:cNvSpPr>
          <p:nvPr>
            <p:ph type="sldNum" sz="quarter" idx="10"/>
          </p:nvPr>
        </p:nvSpPr>
        <p:spPr/>
        <p:txBody>
          <a:bodyPr/>
          <a:lstStyle/>
          <a:p>
            <a:fld id="{0A27939A-8161-5C49-AF0E-2713CE0509CB}" type="slidenum">
              <a:rPr lang="en-US" smtClean="0"/>
              <a:t>19</a:t>
            </a:fld>
            <a:endParaRPr lang="en-US"/>
          </a:p>
        </p:txBody>
      </p:sp>
    </p:spTree>
    <p:extLst>
      <p:ext uri="{BB962C8B-B14F-4D97-AF65-F5344CB8AC3E}">
        <p14:creationId xmlns:p14="http://schemas.microsoft.com/office/powerpoint/2010/main" val="1027067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Assessment protocols can include both standardized and </a:t>
            </a:r>
            <a:r>
              <a:rPr lang="en-US" sz="1200" b="0" i="0" u="none" strike="noStrike" kern="1200" dirty="0" err="1">
                <a:solidFill>
                  <a:schemeClr val="tx1"/>
                </a:solidFill>
                <a:effectLst/>
                <a:latin typeface="+mn-lt"/>
                <a:ea typeface="+mn-ea"/>
                <a:cs typeface="+mn-cs"/>
              </a:rPr>
              <a:t>nonstandardized</a:t>
            </a:r>
            <a:r>
              <a:rPr lang="en-US" sz="1200" b="0" i="0" u="none" strike="noStrike" kern="1200" dirty="0">
                <a:solidFill>
                  <a:schemeClr val="tx1"/>
                </a:solidFill>
                <a:effectLst/>
                <a:latin typeface="+mn-lt"/>
                <a:ea typeface="+mn-ea"/>
                <a:cs typeface="+mn-cs"/>
              </a:rPr>
              <a:t> tools and data sources. The decision to use standardized or </a:t>
            </a:r>
            <a:r>
              <a:rPr lang="en-US" sz="1200" b="0" i="0" u="none" strike="noStrike" kern="1200" dirty="0" err="1">
                <a:solidFill>
                  <a:schemeClr val="tx1"/>
                </a:solidFill>
                <a:effectLst/>
                <a:latin typeface="+mn-lt"/>
                <a:ea typeface="+mn-ea"/>
                <a:cs typeface="+mn-cs"/>
              </a:rPr>
              <a:t>nonstandardized</a:t>
            </a:r>
            <a:r>
              <a:rPr lang="en-US" sz="1200" b="0" i="0" u="none" strike="noStrike" kern="1200" dirty="0">
                <a:solidFill>
                  <a:schemeClr val="tx1"/>
                </a:solidFill>
                <a:effectLst/>
                <a:latin typeface="+mn-lt"/>
                <a:ea typeface="+mn-ea"/>
                <a:cs typeface="+mn-cs"/>
              </a:rPr>
              <a:t> tools is based upon a variety of factors, including the needs of the person with TBI, the complexity of impairment, payer rules, and facility policy.</a:t>
            </a:r>
          </a:p>
          <a:p>
            <a:r>
              <a:rPr lang="en-US" sz="1200" b="0" i="0" u="none" strike="noStrike" kern="1200" dirty="0">
                <a:solidFill>
                  <a:schemeClr val="tx1"/>
                </a:solidFill>
                <a:effectLst/>
                <a:latin typeface="+mn-lt"/>
                <a:ea typeface="+mn-ea"/>
                <a:cs typeface="+mn-cs"/>
              </a:rPr>
              <a:t>Standardized</a:t>
            </a:r>
          </a:p>
          <a:p>
            <a:r>
              <a:rPr lang="en-US" sz="1200" b="0" i="0" u="none" strike="noStrike" kern="1200" dirty="0">
                <a:solidFill>
                  <a:schemeClr val="tx1"/>
                </a:solidFill>
                <a:effectLst/>
                <a:latin typeface="+mn-lt"/>
                <a:ea typeface="+mn-ea"/>
                <a:cs typeface="+mn-cs"/>
              </a:rPr>
              <a:t>When selecting a standardized assessment tool, clinicians consider</a:t>
            </a:r>
          </a:p>
          <a:p>
            <a:r>
              <a:rPr lang="en-US" sz="1200" b="0" i="0" u="none" strike="noStrike" kern="1200" dirty="0">
                <a:solidFill>
                  <a:schemeClr val="tx1"/>
                </a:solidFill>
                <a:effectLst/>
                <a:latin typeface="+mn-lt"/>
                <a:ea typeface="+mn-ea"/>
                <a:cs typeface="+mn-cs"/>
              </a:rPr>
              <a:t>the severity of the underlying neurological damage;</a:t>
            </a:r>
          </a:p>
          <a:p>
            <a:r>
              <a:rPr lang="en-US" sz="1200" b="0" i="0" u="none" strike="noStrike" kern="1200" dirty="0">
                <a:solidFill>
                  <a:schemeClr val="tx1"/>
                </a:solidFill>
                <a:effectLst/>
                <a:latin typeface="+mn-lt"/>
                <a:ea typeface="+mn-ea"/>
                <a:cs typeface="+mn-cs"/>
              </a:rPr>
              <a:t>the individual's level of alertness;</a:t>
            </a:r>
          </a:p>
          <a:p>
            <a:r>
              <a:rPr lang="en-US" sz="1200" b="0" i="0" u="none" strike="noStrike" kern="1200" dirty="0">
                <a:solidFill>
                  <a:schemeClr val="tx1"/>
                </a:solidFill>
                <a:effectLst/>
                <a:latin typeface="+mn-lt"/>
                <a:ea typeface="+mn-ea"/>
                <a:cs typeface="+mn-cs"/>
              </a:rPr>
              <a:t>the presence of comorbid physical, sensory, and cognitive deficits; and</a:t>
            </a:r>
          </a:p>
          <a:p>
            <a:r>
              <a:rPr lang="en-US" sz="1200" b="0" i="0" u="none" strike="noStrike" kern="1200" dirty="0">
                <a:solidFill>
                  <a:schemeClr val="tx1"/>
                </a:solidFill>
                <a:effectLst/>
                <a:latin typeface="+mn-lt"/>
                <a:ea typeface="+mn-ea"/>
                <a:cs typeface="+mn-cs"/>
              </a:rPr>
              <a:t>cultural and linguistic representation in the norming population.</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Treatment for TBI can be </a:t>
            </a:r>
            <a:r>
              <a:rPr lang="en-US" sz="1200" b="1" i="0" u="none" strike="noStrike" kern="1200" dirty="0">
                <a:solidFill>
                  <a:schemeClr val="tx1"/>
                </a:solidFill>
                <a:effectLst/>
                <a:latin typeface="+mn-lt"/>
                <a:ea typeface="+mn-ea"/>
                <a:cs typeface="+mn-cs"/>
              </a:rPr>
              <a:t>restorative</a:t>
            </a:r>
            <a:r>
              <a:rPr lang="en-US" sz="1200" b="0" i="0" u="none" strike="noStrike" kern="1200" dirty="0">
                <a:solidFill>
                  <a:schemeClr val="tx1"/>
                </a:solidFill>
                <a:effectLst/>
                <a:latin typeface="+mn-lt"/>
                <a:ea typeface="+mn-ea"/>
                <a:cs typeface="+mn-cs"/>
              </a:rPr>
              <a:t> and/or </a:t>
            </a:r>
            <a:r>
              <a:rPr lang="en-US" sz="1200" b="1" i="0" u="none" strike="noStrike" kern="1200" dirty="0">
                <a:solidFill>
                  <a:schemeClr val="tx1"/>
                </a:solidFill>
                <a:effectLst/>
                <a:latin typeface="+mn-lt"/>
                <a:ea typeface="+mn-ea"/>
                <a:cs typeface="+mn-cs"/>
              </a:rPr>
              <a:t>compensatory. </a:t>
            </a:r>
            <a:r>
              <a:rPr lang="en-US" sz="1200" b="0" i="0" u="none" strike="noStrike" kern="1200" dirty="0">
                <a:solidFill>
                  <a:schemeClr val="tx1"/>
                </a:solidFill>
                <a:effectLst/>
                <a:latin typeface="+mn-lt"/>
                <a:ea typeface="+mn-ea"/>
                <a:cs typeface="+mn-cs"/>
              </a:rPr>
              <a:t>These approaches are not mutually exclusive; aspects of more than one approach often are integrated into the delivery of services.</a:t>
            </a:r>
          </a:p>
          <a:p>
            <a:r>
              <a:rPr lang="en-US" sz="1200" b="1" i="0" u="none" strike="noStrike" kern="1200" dirty="0">
                <a:solidFill>
                  <a:schemeClr val="tx1"/>
                </a:solidFill>
                <a:effectLst/>
                <a:latin typeface="+mn-lt"/>
                <a:ea typeface="+mn-ea"/>
                <a:cs typeface="+mn-cs"/>
              </a:rPr>
              <a:t>Restorative approaches </a:t>
            </a:r>
            <a:r>
              <a:rPr lang="en-US" sz="1200" b="0" i="0" u="none" strike="noStrike" kern="1200" dirty="0">
                <a:solidFill>
                  <a:schemeClr val="tx1"/>
                </a:solidFill>
                <a:effectLst/>
                <a:latin typeface="+mn-lt"/>
                <a:ea typeface="+mn-ea"/>
                <a:cs typeface="+mn-cs"/>
              </a:rPr>
              <a:t>involve direct therapy aimed at improving or restoring impaired function(s) through retraining. Treatment is often hierarchical, targeting specific processes in the impaired domain before introducing more demanding higher-level tasks, and eventually generalizing skills to more functional activities and tasks (</a:t>
            </a:r>
            <a:r>
              <a:rPr lang="en-US" sz="1200" b="0" i="0" u="none" strike="noStrike" kern="1200" dirty="0" err="1">
                <a:solidFill>
                  <a:schemeClr val="tx1"/>
                </a:solidFill>
                <a:effectLst/>
                <a:latin typeface="+mn-lt"/>
                <a:ea typeface="+mn-ea"/>
                <a:cs typeface="+mn-cs"/>
              </a:rPr>
              <a:t>Sohlberg</a:t>
            </a:r>
            <a:r>
              <a:rPr lang="en-US" sz="1200" b="0" i="0" u="none" strike="noStrike" kern="1200" dirty="0">
                <a:solidFill>
                  <a:schemeClr val="tx1"/>
                </a:solidFill>
                <a:effectLst/>
                <a:latin typeface="+mn-lt"/>
                <a:ea typeface="+mn-ea"/>
                <a:cs typeface="+mn-cs"/>
              </a:rPr>
              <a:t> &amp; </a:t>
            </a:r>
            <a:r>
              <a:rPr lang="en-US" sz="1200" b="0" i="0" u="none" strike="noStrike" kern="1200" dirty="0" err="1">
                <a:solidFill>
                  <a:schemeClr val="tx1"/>
                </a:solidFill>
                <a:effectLst/>
                <a:latin typeface="+mn-lt"/>
                <a:ea typeface="+mn-ea"/>
                <a:cs typeface="+mn-cs"/>
              </a:rPr>
              <a:t>Mateer</a:t>
            </a:r>
            <a:r>
              <a:rPr lang="en-US" sz="1200" b="0" i="0" u="none" strike="noStrike" kern="1200" dirty="0">
                <a:solidFill>
                  <a:schemeClr val="tx1"/>
                </a:solidFill>
                <a:effectLst/>
                <a:latin typeface="+mn-lt"/>
                <a:ea typeface="+mn-ea"/>
                <a:cs typeface="+mn-cs"/>
              </a:rPr>
              <a:t>, 2001).</a:t>
            </a:r>
          </a:p>
          <a:p>
            <a:r>
              <a:rPr lang="en-US" sz="1200" b="1" i="0" u="none" strike="noStrike" kern="1200" dirty="0">
                <a:solidFill>
                  <a:schemeClr val="tx1"/>
                </a:solidFill>
                <a:effectLst/>
                <a:latin typeface="+mn-lt"/>
                <a:ea typeface="+mn-ea"/>
                <a:cs typeface="+mn-cs"/>
              </a:rPr>
              <a:t>Compensatory approaches </a:t>
            </a:r>
            <a:r>
              <a:rPr lang="en-US" sz="1200" b="0" i="0" u="none" strike="noStrike" kern="1200" dirty="0">
                <a:solidFill>
                  <a:schemeClr val="tx1"/>
                </a:solidFill>
                <a:effectLst/>
                <a:latin typeface="+mn-lt"/>
                <a:ea typeface="+mn-ea"/>
                <a:cs typeface="+mn-cs"/>
              </a:rPr>
              <a:t>focus on adapting to deficits by learning new or different ways of doing things to minimize difficulties (National Institutes of Health [NIH], 1998). Compensatory approaches draw on the individual's strengths to maximize their abilities, often through the use of external or internal aids.</a:t>
            </a:r>
          </a:p>
          <a:p>
            <a:r>
              <a:rPr lang="en-US" sz="1200" b="0" i="0" u="none" strike="noStrike" kern="1200" dirty="0">
                <a:solidFill>
                  <a:schemeClr val="tx1"/>
                </a:solidFill>
                <a:effectLst/>
                <a:latin typeface="+mn-lt"/>
                <a:ea typeface="+mn-ea"/>
                <a:cs typeface="+mn-cs"/>
              </a:rPr>
              <a:t>A compensatory approach to treatment may also include accommodations and/or modifications.</a:t>
            </a:r>
            <a:r>
              <a:rPr lang="en-US" sz="1200" b="1" i="0" u="none" strike="noStrike" kern="1200" dirty="0">
                <a:solidFill>
                  <a:schemeClr val="tx1"/>
                </a:solidFill>
                <a:effectLst/>
                <a:latin typeface="+mn-lt"/>
                <a:ea typeface="+mn-ea"/>
                <a:cs typeface="+mn-cs"/>
              </a:rPr>
              <a:t> Accommodations</a:t>
            </a:r>
            <a:r>
              <a:rPr lang="en-US" sz="1200" b="0" i="0" u="none" strike="noStrike" kern="1200" dirty="0">
                <a:solidFill>
                  <a:schemeClr val="tx1"/>
                </a:solidFill>
                <a:effectLst/>
                <a:latin typeface="+mn-lt"/>
                <a:ea typeface="+mn-ea"/>
                <a:cs typeface="+mn-cs"/>
              </a:rPr>
              <a:t> are changes to the environment, task, or mode of response that allow an individual to access and participate in an activity without changing the activity itself.</a:t>
            </a:r>
            <a:r>
              <a:rPr lang="en-US" sz="1200" b="1" i="0" u="none" strike="noStrike" kern="1200" dirty="0">
                <a:solidFill>
                  <a:schemeClr val="tx1"/>
                </a:solidFill>
                <a:effectLst/>
                <a:latin typeface="+mn-lt"/>
                <a:ea typeface="+mn-ea"/>
                <a:cs typeface="+mn-cs"/>
              </a:rPr>
              <a:t> Modifications</a:t>
            </a:r>
            <a:r>
              <a:rPr lang="en-US" sz="1200" b="0" i="0" u="none" strike="noStrike" kern="1200" dirty="0">
                <a:solidFill>
                  <a:schemeClr val="tx1"/>
                </a:solidFill>
                <a:effectLst/>
                <a:latin typeface="+mn-lt"/>
                <a:ea typeface="+mn-ea"/>
                <a:cs typeface="+mn-cs"/>
              </a:rPr>
              <a:t> are changes to the nature of an activity to facilitate participation and promote success in home, community, academic, and work settings.</a:t>
            </a:r>
          </a:p>
          <a:p>
            <a:endParaRPr lang="en-US" sz="1200" b="0" i="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“Contextualized” is a term that has been used to describe interventions provided in the context of a real life activity “decontextualized” has been used to designate clinic-based activities targeting a specific cognitive or motor impairment, using treatment tasks that are not normally encountered in everyday life </a:t>
            </a:r>
            <a:endParaRPr lang="en-US" dirty="0"/>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27939A-8161-5C49-AF0E-2713CE0509CB}" type="slidenum">
              <a:rPr lang="en-US" smtClean="0"/>
              <a:t>20</a:t>
            </a:fld>
            <a:endParaRPr lang="en-US"/>
          </a:p>
        </p:txBody>
      </p:sp>
    </p:spTree>
    <p:extLst>
      <p:ext uri="{BB962C8B-B14F-4D97-AF65-F5344CB8AC3E}">
        <p14:creationId xmlns:p14="http://schemas.microsoft.com/office/powerpoint/2010/main" val="3552684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Severity of TBI </a:t>
            </a:r>
            <a:r>
              <a:rPr lang="en-US" sz="1200" b="0" i="0" u="none" strike="noStrike" kern="1200" dirty="0">
                <a:solidFill>
                  <a:schemeClr val="tx1"/>
                </a:solidFill>
                <a:effectLst/>
                <a:latin typeface="+mn-lt"/>
                <a:ea typeface="+mn-ea"/>
                <a:cs typeface="+mn-cs"/>
              </a:rPr>
              <a:t>is based on the extent and nature of the injury, duration of loss of consciousness, posttraumatic amnesia (PTA; loss of memory for events immediately following injury), and extent of confusion at initial assessment during the acute phase of the injury (APA, 2013; Centers for Disease Control and Prevention [CDC], 2015).</a:t>
            </a:r>
          </a:p>
          <a:p>
            <a:r>
              <a:rPr lang="en-US" sz="1200" b="1" i="0" u="none" strike="noStrike" kern="1200" dirty="0">
                <a:solidFill>
                  <a:schemeClr val="tx1"/>
                </a:solidFill>
                <a:effectLst/>
                <a:latin typeface="+mn-lt"/>
                <a:ea typeface="+mn-ea"/>
                <a:cs typeface="+mn-cs"/>
              </a:rPr>
              <a:t>The Glasgow Coma Scale (GCS) </a:t>
            </a:r>
            <a:r>
              <a:rPr lang="en-US" sz="1200" b="0" i="0" u="none" strike="noStrike" kern="1200" dirty="0">
                <a:solidFill>
                  <a:schemeClr val="tx1"/>
                </a:solidFill>
                <a:effectLst/>
                <a:latin typeface="+mn-lt"/>
                <a:ea typeface="+mn-ea"/>
                <a:cs typeface="+mn-cs"/>
              </a:rPr>
              <a:t>is a system to “score” or measure how conscious you are. It does that by giving numbered scores for how awake you are, your level of awareness and how you respond to basic instructions.</a:t>
            </a:r>
          </a:p>
          <a:p>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(RLAS-R):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The Rancho Los Amigos Scale (RLAS-R), </a:t>
            </a:r>
            <a:r>
              <a:rPr lang="en-US" sz="1200" b="0" i="0" u="none" strike="noStrike" kern="1200" dirty="0">
                <a:solidFill>
                  <a:schemeClr val="tx1"/>
                </a:solidFill>
                <a:effectLst/>
                <a:latin typeface="+mn-lt"/>
                <a:ea typeface="+mn-ea"/>
                <a:cs typeface="+mn-cs"/>
              </a:rPr>
              <a:t>also known as the Ranchos Scale, is a widely accepted medical scale used to describe the cognitive and behavioral patterns found in brain injury patients as they recover from injury. It was originally developed by the head injury team at the Rancho Los Amigos Hospital in Downey, California to assess patients emerging from a coma. It is often used in conjunction with the Glasgow Coma Scale during the initial assessment of a brain injury patient. </a:t>
            </a:r>
            <a:endParaRPr lang="en-US" sz="1200" b="1"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However, unlike the Glasgow Coma Scale, it is used throughout the recovery period and not limited to the initial assessment. It takes into account state of consciousness as well as their reliance on assistance to carry out their cognitive and physical functions.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The NIHSS </a:t>
            </a:r>
            <a:r>
              <a:rPr lang="en-US" sz="1200" b="0" i="0" u="none" strike="noStrike" kern="1200" dirty="0">
                <a:solidFill>
                  <a:schemeClr val="tx1"/>
                </a:solidFill>
                <a:effectLst/>
                <a:latin typeface="+mn-lt"/>
                <a:ea typeface="+mn-ea"/>
                <a:cs typeface="+mn-cs"/>
              </a:rPr>
              <a:t>is a 11-part scoring tool and is the gold standard when assessing stroke patients in hospital (figure 3). Higher scores indicate a more severe stroke and usually correlate with infarct size on CT and MRI. Taken within the first 48 hours of acute stroke, the NIHSS helps predict three month and one-year clinical outcomes.</a:t>
            </a:r>
          </a:p>
          <a:p>
            <a:endParaRPr lang="en-US" dirty="0"/>
          </a:p>
        </p:txBody>
      </p:sp>
      <p:sp>
        <p:nvSpPr>
          <p:cNvPr id="4" name="Slide Number Placeholder 3"/>
          <p:cNvSpPr>
            <a:spLocks noGrp="1"/>
          </p:cNvSpPr>
          <p:nvPr>
            <p:ph type="sldNum" sz="quarter" idx="10"/>
          </p:nvPr>
        </p:nvSpPr>
        <p:spPr/>
        <p:txBody>
          <a:bodyPr/>
          <a:lstStyle/>
          <a:p>
            <a:fld id="{0A27939A-8161-5C49-AF0E-2713CE0509CB}" type="slidenum">
              <a:rPr lang="en-US" smtClean="0"/>
              <a:t>24</a:t>
            </a:fld>
            <a:endParaRPr lang="en-US"/>
          </a:p>
        </p:txBody>
      </p:sp>
    </p:spTree>
    <p:extLst>
      <p:ext uri="{BB962C8B-B14F-4D97-AF65-F5344CB8AC3E}">
        <p14:creationId xmlns:p14="http://schemas.microsoft.com/office/powerpoint/2010/main" val="3985230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CRS-R</a:t>
            </a:r>
          </a:p>
          <a:p>
            <a:r>
              <a:rPr lang="en-US" dirty="0"/>
              <a:t>Initially released by </a:t>
            </a:r>
            <a:r>
              <a:rPr lang="en-US" dirty="0" err="1"/>
              <a:t>Giacono</a:t>
            </a:r>
            <a:r>
              <a:rPr lang="en-US" dirty="0"/>
              <a:t> and colleagues in 1991 and revised in 2004. (</a:t>
            </a:r>
            <a:r>
              <a:rPr lang="en-US" dirty="0" err="1"/>
              <a:t>Giacino</a:t>
            </a:r>
            <a:r>
              <a:rPr lang="en-US" dirty="0"/>
              <a:t>, Kalmar and Whyte, 2004) </a:t>
            </a:r>
          </a:p>
          <a:p>
            <a:r>
              <a:rPr lang="en-US" dirty="0"/>
              <a:t>The purpose is to “assist with differential diagnosis, prognostic assessment and treatment planning in patients with disorders of consciousness.” </a:t>
            </a:r>
          </a:p>
          <a:p>
            <a:r>
              <a:rPr lang="en-US" dirty="0"/>
              <a:t>Auditory, visual, motor, </a:t>
            </a:r>
            <a:r>
              <a:rPr lang="en-US" dirty="0" err="1"/>
              <a:t>oromotor</a:t>
            </a:r>
            <a:r>
              <a:rPr lang="en-US" dirty="0"/>
              <a:t>, communication, and arousal functions assessed </a:t>
            </a:r>
          </a:p>
          <a:p>
            <a:r>
              <a:rPr lang="en-US" dirty="0"/>
              <a:t>Lowest item “represents reflexive activity while the highest items represent cognitively-mediated behaviors.” </a:t>
            </a:r>
          </a:p>
          <a:p>
            <a:r>
              <a:rPr lang="en-US" dirty="0"/>
              <a:t>Scoring is </a:t>
            </a:r>
            <a:r>
              <a:rPr lang="en-US" i="1" dirty="0"/>
              <a:t>standardized</a:t>
            </a:r>
            <a:r>
              <a:rPr lang="en-US" dirty="0"/>
              <a:t>. Recommend training by a therapist who has performed the CRS-R prior to administration and application. </a:t>
            </a:r>
          </a:p>
          <a:p>
            <a:endParaRPr lang="en-US" dirty="0"/>
          </a:p>
          <a:p>
            <a:r>
              <a:rPr lang="en-US" sz="1200" b="0" i="0" u="none" strike="noStrike" kern="1200" dirty="0">
                <a:solidFill>
                  <a:schemeClr val="tx1"/>
                </a:solidFill>
                <a:effectLst/>
                <a:latin typeface="+mn-lt"/>
                <a:ea typeface="+mn-ea"/>
                <a:cs typeface="+mn-cs"/>
              </a:rPr>
              <a:t>The </a:t>
            </a:r>
            <a:r>
              <a:rPr lang="en-US" sz="1200" b="1" i="0" u="none" strike="noStrike" kern="1200" dirty="0" err="1">
                <a:solidFill>
                  <a:schemeClr val="tx1"/>
                </a:solidFill>
                <a:effectLst/>
                <a:latin typeface="+mn-lt"/>
                <a:ea typeface="+mn-ea"/>
                <a:cs typeface="+mn-cs"/>
              </a:rPr>
              <a:t>Westmead</a:t>
            </a:r>
            <a:r>
              <a:rPr lang="en-US" sz="1200" b="1" i="0" u="none" strike="noStrike" kern="1200" dirty="0">
                <a:solidFill>
                  <a:schemeClr val="tx1"/>
                </a:solidFill>
                <a:effectLst/>
                <a:latin typeface="+mn-lt"/>
                <a:ea typeface="+mn-ea"/>
                <a:cs typeface="+mn-cs"/>
              </a:rPr>
              <a:t> Post-traumatic Amnesia Scale</a:t>
            </a:r>
            <a:r>
              <a:rPr lang="en-US" sz="1200" b="0" i="0" u="none" strike="noStrike" kern="1200" dirty="0">
                <a:solidFill>
                  <a:schemeClr val="tx1"/>
                </a:solidFill>
                <a:effectLst/>
                <a:latin typeface="+mn-lt"/>
                <a:ea typeface="+mn-ea"/>
                <a:cs typeface="+mn-cs"/>
              </a:rPr>
              <a:t> (WPTAS) is a brief bedside </a:t>
            </a:r>
            <a:r>
              <a:rPr lang="en-US" sz="1200" b="0" i="0" u="none" strike="noStrike" kern="1200" dirty="0" err="1">
                <a:solidFill>
                  <a:schemeClr val="tx1"/>
                </a:solidFill>
                <a:effectLst/>
                <a:latin typeface="+mn-lt"/>
                <a:ea typeface="+mn-ea"/>
                <a:cs typeface="+mn-cs"/>
              </a:rPr>
              <a:t>standardised</a:t>
            </a:r>
            <a:r>
              <a:rPr lang="en-US" sz="1200" b="0" i="0" u="none" strike="noStrike" kern="1200" dirty="0">
                <a:solidFill>
                  <a:schemeClr val="tx1"/>
                </a:solidFill>
                <a:effectLst/>
                <a:latin typeface="+mn-lt"/>
                <a:ea typeface="+mn-ea"/>
                <a:cs typeface="+mn-cs"/>
              </a:rPr>
              <a:t> test that measures length of </a:t>
            </a:r>
            <a:r>
              <a:rPr lang="en-US" sz="1200" b="0" i="0" u="none" strike="noStrike" kern="1200" dirty="0">
                <a:solidFill>
                  <a:schemeClr val="tx1"/>
                </a:solidFill>
                <a:effectLst/>
                <a:latin typeface="+mn-lt"/>
                <a:ea typeface="+mn-ea"/>
                <a:cs typeface="+mn-cs"/>
                <a:hlinkClick r:id="rId3" tooltip="Post-traumatic amnesia"/>
              </a:rPr>
              <a:t>post-traumatic amnesia</a:t>
            </a:r>
            <a:r>
              <a:rPr lang="en-US" sz="1200" b="0" i="0" u="none" strike="noStrike" kern="1200" dirty="0">
                <a:solidFill>
                  <a:schemeClr val="tx1"/>
                </a:solidFill>
                <a:effectLst/>
                <a:latin typeface="+mn-lt"/>
                <a:ea typeface="+mn-ea"/>
                <a:cs typeface="+mn-cs"/>
              </a:rPr>
              <a:t> (PTA) in people with </a:t>
            </a:r>
            <a:r>
              <a:rPr lang="en-US" sz="1200" b="0" i="0" u="none" strike="noStrike" kern="1200" dirty="0">
                <a:solidFill>
                  <a:schemeClr val="tx1"/>
                </a:solidFill>
                <a:effectLst/>
                <a:latin typeface="+mn-lt"/>
                <a:ea typeface="+mn-ea"/>
                <a:cs typeface="+mn-cs"/>
                <a:hlinkClick r:id="rId4" tooltip="Traumatic brain injury"/>
              </a:rPr>
              <a:t>traumatic brain injury</a:t>
            </a:r>
            <a:r>
              <a:rPr lang="en-US" sz="1200" b="0" i="0" u="none" strike="noStrike" kern="1200" dirty="0">
                <a:solidFill>
                  <a:schemeClr val="tx1"/>
                </a:solidFill>
                <a:effectLst/>
                <a:latin typeface="+mn-lt"/>
                <a:ea typeface="+mn-ea"/>
                <a:cs typeface="+mn-cs"/>
              </a:rPr>
              <a:t>. It consists of twelve questions that assess </a:t>
            </a:r>
            <a:r>
              <a:rPr lang="en-US" sz="1200" b="0" i="0" u="none" strike="noStrike" kern="1200" dirty="0">
                <a:solidFill>
                  <a:schemeClr val="tx1"/>
                </a:solidFill>
                <a:effectLst/>
                <a:latin typeface="+mn-lt"/>
                <a:ea typeface="+mn-ea"/>
                <a:cs typeface="+mn-cs"/>
                <a:hlinkClick r:id="rId5" tooltip="Orientation (mental)"/>
              </a:rPr>
              <a:t>orientation</a:t>
            </a:r>
            <a:r>
              <a:rPr lang="en-US" sz="1200" b="0" i="0" u="none" strike="noStrike" kern="1200" dirty="0">
                <a:solidFill>
                  <a:schemeClr val="tx1"/>
                </a:solidFill>
                <a:effectLst/>
                <a:latin typeface="+mn-lt"/>
                <a:ea typeface="+mn-ea"/>
                <a:cs typeface="+mn-cs"/>
              </a:rPr>
              <a:t> to person, place and time, and ability to consistently retain new information from one day to another. It is administered once a day, each and every day, until the patient achieves a perfect score across three consecutive days, after which the individual is deemed to have emerged from post-traumatic amnesia</a:t>
            </a:r>
          </a:p>
          <a:p>
            <a:endParaRPr lang="en-US" sz="1200" b="0" i="0" u="none" strike="noStrike" kern="1200" dirty="0">
              <a:solidFill>
                <a:schemeClr val="tx1"/>
              </a:solidFill>
              <a:effectLst/>
              <a:latin typeface="+mn-lt"/>
              <a:ea typeface="+mn-ea"/>
              <a:cs typeface="+mn-cs"/>
            </a:endParaRPr>
          </a:p>
          <a:p>
            <a:r>
              <a:rPr lang="en-US" sz="1200" b="1" i="0" u="none" strike="noStrike" kern="1200" dirty="0" err="1">
                <a:solidFill>
                  <a:schemeClr val="tx1"/>
                </a:solidFill>
                <a:effectLst/>
                <a:latin typeface="+mn-lt"/>
                <a:ea typeface="+mn-ea"/>
                <a:cs typeface="+mn-cs"/>
              </a:rPr>
              <a:t>PTA:Post-traumatic</a:t>
            </a:r>
            <a:r>
              <a:rPr lang="en-US" sz="1200" b="1" i="0" u="none" strike="noStrike" kern="1200" dirty="0">
                <a:solidFill>
                  <a:schemeClr val="tx1"/>
                </a:solidFill>
                <a:effectLst/>
                <a:latin typeface="+mn-lt"/>
                <a:ea typeface="+mn-ea"/>
                <a:cs typeface="+mn-cs"/>
              </a:rPr>
              <a:t> amnesia (PTA), </a:t>
            </a:r>
            <a:r>
              <a:rPr lang="en-US" sz="1200" b="0" i="0" u="none" strike="noStrike" kern="1200" dirty="0">
                <a:solidFill>
                  <a:schemeClr val="tx1"/>
                </a:solidFill>
                <a:effectLst/>
                <a:latin typeface="+mn-lt"/>
                <a:ea typeface="+mn-ea"/>
                <a:cs typeface="+mn-cs"/>
              </a:rPr>
              <a:t>defined, is a period of confusion and disorientation following a TBI. It is important to note that post-traumatic amnesia is only going to be seen after a traumatic brain injury.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Post-traumatic amnesia can last for a few minutes to days or months.  The duration of PTA is directly correlated to the patient’s outcome. If a patient is in PTA for five minutes, then chances are they are going to recover to very limited symptoms. Whereas, a patient who is in a coma, then wakes up and is in PTA for months, is going to have a poorer prognosis.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most important question for the SLP is, “How does post-traumatic amnesia impact my treatment and assessment?” The primary focus is always on orientation and that is one of the first things that you want to look at when assessing a patient. Everyone - the neurologist, other physicians, nurses, </a:t>
            </a:r>
            <a:r>
              <a:rPr lang="en-US" sz="1200" b="0" i="1" u="none" strike="noStrike" kern="1200" dirty="0">
                <a:solidFill>
                  <a:schemeClr val="tx1"/>
                </a:solidFill>
                <a:effectLst/>
                <a:latin typeface="+mn-lt"/>
                <a:ea typeface="+mn-ea"/>
                <a:cs typeface="+mn-cs"/>
              </a:rPr>
              <a:t>everyone</a:t>
            </a:r>
            <a:r>
              <a:rPr lang="en-US" sz="1200" b="0" i="0" u="none" strike="noStrike" kern="1200" dirty="0">
                <a:solidFill>
                  <a:schemeClr val="tx1"/>
                </a:solidFill>
                <a:effectLst/>
                <a:latin typeface="+mn-lt"/>
                <a:ea typeface="+mn-ea"/>
                <a:cs typeface="+mn-cs"/>
              </a:rPr>
              <a:t> is going to ask, “What is the date? Where are you? What happened?” A patient who is in PTA is not oriented and cannot be oriented because he/she is not laying down new memories. It is important to know that. For that reason, you do not want to have an orientation goal for this patient because there is really no treatment that is going to cause that patient to become oriented.</a:t>
            </a:r>
          </a:p>
          <a:p>
            <a:r>
              <a:rPr lang="en-US" sz="1200" b="0" i="0" u="none" strike="noStrike" kern="1200" dirty="0">
                <a:solidFill>
                  <a:schemeClr val="tx1"/>
                </a:solidFill>
                <a:effectLst/>
                <a:latin typeface="+mn-lt"/>
                <a:ea typeface="+mn-ea"/>
                <a:cs typeface="+mn-cs"/>
              </a:rPr>
              <a:t>You also want to make sure that you are focusing on implicit tasks as opposed to declarative memory tasks. This is not the time to teach a patient compensatory strategies for dysarthria. The focus should be on more procedural, automatic tasks such as steps to brushing their teeth or steps to getting dressed if the patient is safe for transfers and stable. That is really what the focus should be with a disoriented patient.</a:t>
            </a:r>
          </a:p>
          <a:p>
            <a:r>
              <a:rPr lang="en-US" sz="1200" b="0" i="0" u="none" strike="noStrike" kern="1200" dirty="0">
                <a:solidFill>
                  <a:schemeClr val="tx1"/>
                </a:solidFill>
                <a:effectLst/>
                <a:latin typeface="+mn-lt"/>
                <a:ea typeface="+mn-ea"/>
                <a:cs typeface="+mn-cs"/>
              </a:rPr>
              <a:t>Many facilities run orientation groups and there are definitely pros and cons for these types of groups.  Unfortunately, there is really no evidence of efficacy for orientation groups because the patients are not forming new memories. You can repeat to them all day long what the date and day are and where they are, but that is not going to help with the post-traumatic amnesia. However, the groups do provide peer interaction and exposure to others with injury, so there is that social aspect which can be a benefit. But I think that goals related to orientation will not be easily met or treated based on being part of an orientation group.</a:t>
            </a:r>
          </a:p>
          <a:p>
            <a:r>
              <a:rPr lang="en-US" sz="1200" b="0" i="0" u="none" strike="noStrike" kern="1200" dirty="0">
                <a:solidFill>
                  <a:schemeClr val="tx1"/>
                </a:solidFill>
                <a:effectLst/>
                <a:latin typeface="+mn-lt"/>
                <a:ea typeface="+mn-ea"/>
                <a:cs typeface="+mn-cs"/>
              </a:rPr>
              <a:t>Again, the focus should be on implicit, procedural, routine activities. You do not want to focus on teaching compensatory strategies for memory, for example. These patients cannot learn new things at this time if they are in PTA. They are not laying down memories, and that is why they are not oriented. </a:t>
            </a:r>
          </a:p>
          <a:p>
            <a:r>
              <a:rPr lang="en-US" b="1" dirty="0"/>
              <a:t>Educate/Train Family Caregivers</a:t>
            </a:r>
          </a:p>
          <a:p>
            <a:endParaRPr lang="en-US" dirty="0"/>
          </a:p>
        </p:txBody>
      </p:sp>
      <p:sp>
        <p:nvSpPr>
          <p:cNvPr id="4" name="Slide Number Placeholder 3"/>
          <p:cNvSpPr>
            <a:spLocks noGrp="1"/>
          </p:cNvSpPr>
          <p:nvPr>
            <p:ph type="sldNum" sz="quarter" idx="10"/>
          </p:nvPr>
        </p:nvSpPr>
        <p:spPr/>
        <p:txBody>
          <a:bodyPr/>
          <a:lstStyle/>
          <a:p>
            <a:fld id="{0A27939A-8161-5C49-AF0E-2713CE0509CB}" type="slidenum">
              <a:rPr lang="en-US" smtClean="0"/>
              <a:t>25</a:t>
            </a:fld>
            <a:endParaRPr lang="en-US"/>
          </a:p>
        </p:txBody>
      </p:sp>
    </p:spTree>
    <p:extLst>
      <p:ext uri="{BB962C8B-B14F-4D97-AF65-F5344CB8AC3E}">
        <p14:creationId xmlns:p14="http://schemas.microsoft.com/office/powerpoint/2010/main" val="1675388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Key Principles of Motivational Interviewing </a:t>
            </a:r>
            <a:endParaRPr lang="en-US" dirty="0">
              <a:effectLst/>
            </a:endParaRPr>
          </a:p>
          <a:p>
            <a:r>
              <a:rPr lang="en-US" sz="1200" b="1" kern="1200" dirty="0">
                <a:solidFill>
                  <a:schemeClr val="tx1"/>
                </a:solidFill>
                <a:effectLst/>
                <a:latin typeface="+mn-lt"/>
                <a:ea typeface="+mn-ea"/>
                <a:cs typeface="+mn-cs"/>
              </a:rPr>
              <a:t>Express Empathy: </a:t>
            </a:r>
            <a:r>
              <a:rPr lang="en-US" sz="1200" kern="1200" dirty="0">
                <a:solidFill>
                  <a:schemeClr val="tx1"/>
                </a:solidFill>
                <a:effectLst/>
                <a:latin typeface="+mn-lt"/>
                <a:ea typeface="+mn-ea"/>
                <a:cs typeface="+mn-cs"/>
              </a:rPr>
              <a:t>​By reflective listening, the SLP can help the patient feel “heard.” The principle is important through the whole process.</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Develop Discrepancy: </a:t>
            </a:r>
            <a:r>
              <a:rPr lang="en-US" sz="1200" kern="1200" dirty="0">
                <a:solidFill>
                  <a:schemeClr val="tx1"/>
                </a:solidFill>
                <a:effectLst/>
                <a:latin typeface="+mn-lt"/>
                <a:ea typeface="+mn-ea"/>
                <a:cs typeface="+mn-cs"/>
              </a:rPr>
              <a:t>​The SLP guides the patient to see a discrepancy between goals and current behavior. This helps lead the patient on the path to deciding about ​why ​and ​how ​to change. </a:t>
            </a:r>
            <a:endParaRPr lang="en-US" dirty="0">
              <a:effectLst/>
            </a:endParaRPr>
          </a:p>
          <a:p>
            <a:r>
              <a:rPr lang="en-US" sz="1200" b="1" kern="1200" dirty="0">
                <a:solidFill>
                  <a:schemeClr val="tx1"/>
                </a:solidFill>
                <a:effectLst/>
                <a:latin typeface="+mn-lt"/>
                <a:ea typeface="+mn-ea"/>
                <a:cs typeface="+mn-cs"/>
              </a:rPr>
              <a:t>Roll With Resistance: </a:t>
            </a:r>
            <a:r>
              <a:rPr lang="en-US" sz="1200" kern="1200" dirty="0">
                <a:solidFill>
                  <a:schemeClr val="tx1"/>
                </a:solidFill>
                <a:effectLst/>
                <a:latin typeface="+mn-lt"/>
                <a:ea typeface="+mn-ea"/>
                <a:cs typeface="+mn-cs"/>
              </a:rPr>
              <a:t>​If the SLP hears resistance from the patient, avoid falling into a persuasive style of talking. Instead, understand that this is a necessary part of the process. Listen carefully and use empathetic statements to lead the patient to supportive problem-solving. </a:t>
            </a:r>
            <a:endParaRPr lang="en-US" dirty="0">
              <a:effectLst/>
            </a:endParaRPr>
          </a:p>
          <a:p>
            <a:r>
              <a:rPr lang="en-US" sz="1200" b="1" kern="1200" dirty="0">
                <a:solidFill>
                  <a:schemeClr val="tx1"/>
                </a:solidFill>
                <a:effectLst/>
                <a:latin typeface="+mn-lt"/>
                <a:ea typeface="+mn-ea"/>
                <a:cs typeface="+mn-cs"/>
              </a:rPr>
              <a:t>Support Self-Efficacy: </a:t>
            </a:r>
            <a:r>
              <a:rPr lang="en-US" sz="1200" kern="1200" dirty="0">
                <a:solidFill>
                  <a:schemeClr val="tx1"/>
                </a:solidFill>
                <a:effectLst/>
                <a:latin typeface="+mn-lt"/>
                <a:ea typeface="+mn-ea"/>
                <a:cs typeface="+mn-cs"/>
              </a:rPr>
              <a:t>​This means that the SLP and the patient both believe the patient has the ability to change and follow-through with the plan. </a:t>
            </a:r>
            <a:endParaRPr lang="en-US" dirty="0">
              <a:effectLst/>
            </a:endParaRPr>
          </a:p>
          <a:p>
            <a:r>
              <a:rPr lang="en-US" sz="1200" kern="1200" dirty="0">
                <a:solidFill>
                  <a:schemeClr val="tx1"/>
                </a:solidFill>
                <a:effectLst/>
                <a:latin typeface="+mn-lt"/>
                <a:ea typeface="+mn-ea"/>
                <a:cs typeface="+mn-cs"/>
              </a:rPr>
              <a:t>Motivational Interviewing uses the following interaction styles (selectively) to focus the conversation upon change and help lead the patient down that road. I’ve created example statements using the techniques, for different parts of the clinical process. </a:t>
            </a:r>
            <a:endParaRPr lang="en-US" dirty="0">
              <a:effectLst/>
            </a:endParaRP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Open Questions: </a:t>
            </a:r>
            <a:r>
              <a:rPr lang="en-US" sz="1200" kern="1200" dirty="0">
                <a:solidFill>
                  <a:schemeClr val="tx1"/>
                </a:solidFill>
                <a:effectLst/>
                <a:latin typeface="+mn-lt"/>
                <a:ea typeface="+mn-ea"/>
                <a:cs typeface="+mn-cs"/>
              </a:rPr>
              <a:t>​By phrasing a question / statement in an open-ended manner, you allow the client to take the response in the direction that is important to them.</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Affirmations: </a:t>
            </a:r>
            <a:r>
              <a:rPr lang="en-US" sz="1200" kern="1200" dirty="0">
                <a:solidFill>
                  <a:schemeClr val="tx1"/>
                </a:solidFill>
                <a:effectLst/>
                <a:latin typeface="+mn-lt"/>
                <a:ea typeface="+mn-ea"/>
                <a:cs typeface="+mn-cs"/>
              </a:rPr>
              <a:t>​This technique allows you to recognize the client’s skills or appreciate them in a genuine way - you are highlighting strengths and facts in a way that differs from a compliment. ✧</a:t>
            </a:r>
            <a:r>
              <a:rPr lang="en-US" sz="1200" b="1" kern="1200" dirty="0">
                <a:solidFill>
                  <a:schemeClr val="tx1"/>
                </a:solidFill>
                <a:effectLst/>
                <a:latin typeface="+mn-lt"/>
                <a:ea typeface="+mn-ea"/>
                <a:cs typeface="+mn-cs"/>
              </a:rPr>
              <a:t>Reflections: </a:t>
            </a:r>
            <a:r>
              <a:rPr lang="en-US" sz="1200" kern="1200" dirty="0">
                <a:solidFill>
                  <a:schemeClr val="tx1"/>
                </a:solidFill>
                <a:effectLst/>
                <a:latin typeface="+mn-lt"/>
                <a:ea typeface="+mn-ea"/>
                <a:cs typeface="+mn-cs"/>
              </a:rPr>
              <a:t>​Studies have shown that we need to do more of these as speech-pathologists! These statements are important in letting a client know that you are really listening. These statements can be as simple as rephrasing what the client said, or more complex by adding meaning while rephrasing what the client said. As you start with this skill, use 1 reflection for each question you ask, and as you get better, use 2 reflections for each question you ask. </a:t>
            </a: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Summaries: </a:t>
            </a:r>
            <a:r>
              <a:rPr lang="en-US" sz="1200" kern="1200" dirty="0">
                <a:solidFill>
                  <a:schemeClr val="tx1"/>
                </a:solidFill>
                <a:effectLst/>
                <a:latin typeface="+mn-lt"/>
                <a:ea typeface="+mn-ea"/>
                <a:cs typeface="+mn-cs"/>
              </a:rPr>
              <a:t>​This technique involves consolidating a discussion. The point of summarizing what you’ve discussed is to highlight change talk, promote strengths, consolidate info and move the discussion forward. </a:t>
            </a:r>
            <a:endParaRPr lang="en-US" dirty="0">
              <a:effectLst/>
            </a:endParaRPr>
          </a:p>
          <a:p>
            <a:endParaRPr lang="en-US" dirty="0"/>
          </a:p>
          <a:p>
            <a:r>
              <a:rPr lang="en-US" dirty="0"/>
              <a:t>Screeners</a:t>
            </a:r>
          </a:p>
          <a:p>
            <a:pPr lvl="1"/>
            <a:r>
              <a:rPr lang="en-US" dirty="0"/>
              <a:t>Montreal Cognitive Assessment (MOCA) </a:t>
            </a:r>
            <a:endParaRPr lang="en-US" sz="2300" dirty="0"/>
          </a:p>
          <a:p>
            <a:pPr lvl="1"/>
            <a:r>
              <a:rPr lang="en-US" dirty="0"/>
              <a:t>Repeatable Battery for Assessment of Neuropsychological Status (RBANS) </a:t>
            </a:r>
            <a:endParaRPr lang="en-US" sz="2300" dirty="0"/>
          </a:p>
          <a:p>
            <a:pPr lvl="1"/>
            <a:r>
              <a:rPr lang="en-US" dirty="0"/>
              <a:t>Scales of Cognitive Ability for Traumatic Brain Injury (SCATBI) </a:t>
            </a:r>
            <a:endParaRPr lang="en-US" sz="2300" dirty="0"/>
          </a:p>
          <a:p>
            <a:pPr lvl="1"/>
            <a:r>
              <a:rPr lang="en-US" dirty="0"/>
              <a:t>Scales of Cognitive and Communicative Ability for Neurorehabilitation (SCCAN) </a:t>
            </a:r>
            <a:endParaRPr lang="en-US" sz="2300" dirty="0"/>
          </a:p>
          <a:p>
            <a:pPr lvl="1"/>
            <a:r>
              <a:rPr lang="en-US" dirty="0"/>
              <a:t>St. Louis University Mental Status Examination (SLUMS) </a:t>
            </a:r>
            <a:endParaRPr lang="en-US" sz="2300" dirty="0"/>
          </a:p>
          <a:p>
            <a:r>
              <a:rPr lang="en-US" sz="1200" kern="1200" dirty="0">
                <a:solidFill>
                  <a:schemeClr val="tx1"/>
                </a:solidFill>
                <a:effectLst/>
                <a:latin typeface="+mn-lt"/>
                <a:ea typeface="+mn-ea"/>
                <a:cs typeface="+mn-cs"/>
              </a:rPr>
              <a:t>Cognition</a:t>
            </a:r>
          </a:p>
          <a:p>
            <a:r>
              <a:rPr lang="en-US" sz="1200" kern="1200" dirty="0">
                <a:solidFill>
                  <a:schemeClr val="tx1"/>
                </a:solidFill>
                <a:effectLst/>
                <a:latin typeface="+mn-lt"/>
                <a:ea typeface="+mn-ea"/>
                <a:cs typeface="+mn-cs"/>
              </a:rPr>
              <a:t>• Woodcock-Johnson Psycho-Educational Battery </a:t>
            </a:r>
            <a:endParaRPr lang="en-US" dirty="0"/>
          </a:p>
          <a:p>
            <a:r>
              <a:rPr lang="en-US" sz="1200" kern="1200" dirty="0">
                <a:solidFill>
                  <a:schemeClr val="tx1"/>
                </a:solidFill>
                <a:effectLst/>
                <a:latin typeface="+mn-lt"/>
                <a:ea typeface="+mn-ea"/>
                <a:cs typeface="+mn-cs"/>
              </a:rPr>
              <a:t>Attention </a:t>
            </a:r>
            <a:endParaRPr lang="en-US" dirty="0"/>
          </a:p>
          <a:p>
            <a:r>
              <a:rPr lang="en-US" sz="1200" kern="1200" dirty="0">
                <a:solidFill>
                  <a:schemeClr val="tx1"/>
                </a:solidFill>
                <a:effectLst/>
                <a:latin typeface="+mn-lt"/>
                <a:ea typeface="+mn-ea"/>
                <a:cs typeface="+mn-cs"/>
              </a:rPr>
              <a:t>Attention Process Training Test (short) </a:t>
            </a:r>
          </a:p>
          <a:p>
            <a:r>
              <a:rPr lang="en-US" sz="1200" kern="1200" dirty="0">
                <a:solidFill>
                  <a:schemeClr val="tx1"/>
                </a:solidFill>
                <a:effectLst/>
                <a:latin typeface="+mn-lt"/>
                <a:ea typeface="+mn-ea"/>
                <a:cs typeface="+mn-cs"/>
              </a:rPr>
              <a:t>Test of Everyday Attention (long) </a:t>
            </a:r>
          </a:p>
          <a:p>
            <a:r>
              <a:rPr lang="en-US" sz="1200" kern="1200" dirty="0">
                <a:solidFill>
                  <a:schemeClr val="tx1"/>
                </a:solidFill>
                <a:effectLst/>
                <a:latin typeface="+mn-lt"/>
                <a:ea typeface="+mn-ea"/>
                <a:cs typeface="+mn-cs"/>
              </a:rPr>
              <a:t>Memory </a:t>
            </a:r>
            <a:endParaRPr lang="en-US" dirty="0"/>
          </a:p>
          <a:p>
            <a:r>
              <a:rPr lang="en-US" sz="1200" kern="1200" dirty="0">
                <a:solidFill>
                  <a:schemeClr val="tx1"/>
                </a:solidFill>
                <a:effectLst/>
                <a:latin typeface="+mn-lt"/>
                <a:ea typeface="+mn-ea"/>
                <a:cs typeface="+mn-cs"/>
              </a:rPr>
              <a:t>Contextual Memory Test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Everyday Memory Questionnaire </a:t>
            </a:r>
          </a:p>
          <a:p>
            <a:r>
              <a:rPr lang="en-US" sz="1200" kern="1200" dirty="0" err="1">
                <a:solidFill>
                  <a:schemeClr val="tx1"/>
                </a:solidFill>
                <a:effectLst/>
                <a:latin typeface="+mn-lt"/>
                <a:ea typeface="+mn-ea"/>
                <a:cs typeface="+mn-cs"/>
              </a:rPr>
              <a:t>Rivermead</a:t>
            </a:r>
            <a:r>
              <a:rPr lang="en-US" sz="1200" kern="1200" dirty="0">
                <a:solidFill>
                  <a:schemeClr val="tx1"/>
                </a:solidFill>
                <a:effectLst/>
                <a:latin typeface="+mn-lt"/>
                <a:ea typeface="+mn-ea"/>
                <a:cs typeface="+mn-cs"/>
              </a:rPr>
              <a:t> Behavioral Memory Test </a:t>
            </a:r>
            <a:endParaRPr lang="en-US" dirty="0"/>
          </a:p>
          <a:p>
            <a:r>
              <a:rPr lang="en-US" sz="1200" kern="1200" dirty="0">
                <a:solidFill>
                  <a:schemeClr val="tx1"/>
                </a:solidFill>
                <a:effectLst/>
                <a:latin typeface="+mn-lt"/>
                <a:ea typeface="+mn-ea"/>
                <a:cs typeface="+mn-cs"/>
              </a:rPr>
              <a:t>Executive Functions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Delis-</a:t>
            </a:r>
            <a:r>
              <a:rPr lang="en-US" sz="1200" kern="1200" dirty="0" err="1">
                <a:solidFill>
                  <a:schemeClr val="tx1"/>
                </a:solidFill>
                <a:effectLst/>
                <a:latin typeface="+mn-lt"/>
                <a:ea typeface="+mn-ea"/>
                <a:cs typeface="+mn-cs"/>
              </a:rPr>
              <a:t>Kaplain</a:t>
            </a:r>
            <a:r>
              <a:rPr lang="en-US" sz="1200" kern="1200" dirty="0">
                <a:solidFill>
                  <a:schemeClr val="tx1"/>
                </a:solidFill>
                <a:effectLst/>
                <a:latin typeface="+mn-lt"/>
                <a:ea typeface="+mn-ea"/>
                <a:cs typeface="+mn-cs"/>
              </a:rPr>
              <a:t> Executive Function System (D-KEFS) </a:t>
            </a:r>
          </a:p>
          <a:p>
            <a:r>
              <a:rPr lang="en-US" sz="1200" kern="1200" dirty="0">
                <a:solidFill>
                  <a:schemeClr val="tx1"/>
                </a:solidFill>
                <a:effectLst/>
                <a:latin typeface="+mn-lt"/>
                <a:ea typeface="+mn-ea"/>
                <a:cs typeface="+mn-cs"/>
              </a:rPr>
              <a:t>Trail Making A &amp; B</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Functional Assessment of Verbal Reasoning and Executive Strategies (FAVRES)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Direct instruction</a:t>
            </a:r>
            <a:r>
              <a:rPr lang="en-US" sz="1200" b="0" i="0" u="none" strike="noStrike" kern="1200" dirty="0">
                <a:solidFill>
                  <a:schemeClr val="tx1"/>
                </a:solidFill>
                <a:effectLst/>
                <a:latin typeface="+mn-lt"/>
                <a:ea typeface="+mn-ea"/>
                <a:cs typeface="+mn-cs"/>
              </a:rPr>
              <a:t> is a comprehensive instructional technique that involves identifying target and prerequisite skills; conducting a task analysis to break skills down into smaller steps; providing models; giving consistent and immediate feedback; and providing both </a:t>
            </a:r>
            <a:r>
              <a:rPr lang="en-US" sz="1200" b="0" i="1" u="none" strike="noStrike" kern="1200" dirty="0">
                <a:solidFill>
                  <a:schemeClr val="tx1"/>
                </a:solidFill>
                <a:effectLst/>
                <a:latin typeface="+mn-lt"/>
                <a:ea typeface="+mn-ea"/>
                <a:cs typeface="+mn-cs"/>
              </a:rPr>
              <a:t>massed practice</a:t>
            </a:r>
            <a:r>
              <a:rPr lang="en-US" sz="1200" b="0" i="0" u="none" strike="noStrike" kern="1200" dirty="0">
                <a:solidFill>
                  <a:schemeClr val="tx1"/>
                </a:solidFill>
                <a:effectLst/>
                <a:latin typeface="+mn-lt"/>
                <a:ea typeface="+mn-ea"/>
                <a:cs typeface="+mn-cs"/>
              </a:rPr>
              <a:t> (longer, intensive practice sessions) and </a:t>
            </a:r>
            <a:r>
              <a:rPr lang="en-US" sz="1200" b="0" i="1" u="none" strike="noStrike" kern="1200" dirty="0">
                <a:solidFill>
                  <a:schemeClr val="tx1"/>
                </a:solidFill>
                <a:effectLst/>
                <a:latin typeface="+mn-lt"/>
                <a:ea typeface="+mn-ea"/>
                <a:cs typeface="+mn-cs"/>
              </a:rPr>
              <a:t>spaced/distributed practice</a:t>
            </a:r>
            <a:r>
              <a:rPr lang="en-US" sz="1200" b="0" i="0" u="none" strike="noStrike" kern="1200" dirty="0">
                <a:solidFill>
                  <a:schemeClr val="tx1"/>
                </a:solidFill>
                <a:effectLst/>
                <a:latin typeface="+mn-lt"/>
                <a:ea typeface="+mn-ea"/>
                <a:cs typeface="+mn-cs"/>
              </a:rPr>
              <a:t> (practice broken up into a number of smaller practice sessions).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Strategy-based instruction </a:t>
            </a:r>
            <a:r>
              <a:rPr lang="en-US" sz="1200" b="0" i="0" u="none" strike="noStrike" kern="1200" dirty="0">
                <a:solidFill>
                  <a:schemeClr val="tx1"/>
                </a:solidFill>
                <a:effectLst/>
                <a:latin typeface="+mn-lt"/>
                <a:ea typeface="+mn-ea"/>
                <a:cs typeface="+mn-cs"/>
              </a:rPr>
              <a:t>focuses on the use of various strategies to improve awareness, self-monitoring, and self-regulation.</a:t>
            </a:r>
          </a:p>
          <a:p>
            <a:pPr lvl="1"/>
            <a:r>
              <a:rPr lang="en-US" sz="1200" b="1" i="0" u="none" strike="noStrike" kern="1200" dirty="0">
                <a:solidFill>
                  <a:schemeClr val="tx1"/>
                </a:solidFill>
                <a:effectLst/>
                <a:latin typeface="+mn-lt"/>
                <a:ea typeface="+mn-ea"/>
                <a:cs typeface="+mn-cs"/>
              </a:rPr>
              <a:t>Compensatory strategy training </a:t>
            </a:r>
            <a:r>
              <a:rPr lang="en-US" sz="1200" b="0" i="0" u="none" strike="noStrike" kern="1200" dirty="0">
                <a:solidFill>
                  <a:schemeClr val="tx1"/>
                </a:solidFill>
                <a:effectLst/>
                <a:latin typeface="+mn-lt"/>
                <a:ea typeface="+mn-ea"/>
                <a:cs typeface="+mn-cs"/>
              </a:rPr>
              <a:t>capitalizes on intact skills to overcome deficits resulting from TBI (Wilson, 2002). Compensatory strategies use </a:t>
            </a:r>
            <a:r>
              <a:rPr lang="en-US" sz="1200" b="0" i="1" u="none" strike="noStrike" kern="1200" dirty="0">
                <a:solidFill>
                  <a:schemeClr val="tx1"/>
                </a:solidFill>
                <a:effectLst/>
                <a:latin typeface="+mn-lt"/>
                <a:ea typeface="+mn-ea"/>
                <a:cs typeface="+mn-cs"/>
              </a:rPr>
              <a:t>internal aids</a:t>
            </a:r>
            <a:r>
              <a:rPr lang="en-US" sz="1200" b="0" i="0" u="none" strike="noStrike" kern="1200" dirty="0">
                <a:solidFill>
                  <a:schemeClr val="tx1"/>
                </a:solidFill>
                <a:effectLst/>
                <a:latin typeface="+mn-lt"/>
                <a:ea typeface="+mn-ea"/>
                <a:cs typeface="+mn-cs"/>
              </a:rPr>
              <a:t> and </a:t>
            </a:r>
            <a:r>
              <a:rPr lang="en-US" sz="1200" b="0" i="1" u="none" strike="noStrike" kern="1200" dirty="0">
                <a:solidFill>
                  <a:schemeClr val="tx1"/>
                </a:solidFill>
                <a:effectLst/>
                <a:latin typeface="+mn-lt"/>
                <a:ea typeface="+mn-ea"/>
                <a:cs typeface="+mn-cs"/>
              </a:rPr>
              <a:t>external aids</a:t>
            </a:r>
            <a:r>
              <a:rPr lang="en-US" sz="1200" b="0" i="0" u="none" strike="noStrike" kern="1200" dirty="0">
                <a:solidFill>
                  <a:schemeClr val="tx1"/>
                </a:solidFill>
                <a:effectLst/>
                <a:latin typeface="+mn-lt"/>
                <a:ea typeface="+mn-ea"/>
                <a:cs typeface="+mn-cs"/>
              </a:rPr>
              <a:t> (Shum, Fleming, Gill, </a:t>
            </a:r>
            <a:r>
              <a:rPr lang="en-US" sz="1200" b="0" i="0" u="none" strike="noStrike" kern="1200" dirty="0" err="1">
                <a:solidFill>
                  <a:schemeClr val="tx1"/>
                </a:solidFill>
                <a:effectLst/>
                <a:latin typeface="+mn-lt"/>
                <a:ea typeface="+mn-ea"/>
                <a:cs typeface="+mn-cs"/>
              </a:rPr>
              <a:t>Gullo</a:t>
            </a:r>
            <a:r>
              <a:rPr lang="en-US" sz="1200" b="0" i="0" u="none" strike="noStrike" kern="1200" dirty="0">
                <a:solidFill>
                  <a:schemeClr val="tx1"/>
                </a:solidFill>
                <a:effectLst/>
                <a:latin typeface="+mn-lt"/>
                <a:ea typeface="+mn-ea"/>
                <a:cs typeface="+mn-cs"/>
              </a:rPr>
              <a:t>, &amp; Strong, 2011). </a:t>
            </a:r>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Internal aids</a:t>
            </a:r>
            <a:r>
              <a:rPr lang="en-US" sz="1200" b="0" i="1"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are strategies used to enhance memory and executive function (de Joode, van </a:t>
            </a:r>
            <a:r>
              <a:rPr lang="en-US" sz="1200" b="0" i="0" u="none" strike="noStrike" kern="1200" dirty="0" err="1">
                <a:solidFill>
                  <a:schemeClr val="tx1"/>
                </a:solidFill>
                <a:effectLst/>
                <a:latin typeface="+mn-lt"/>
                <a:ea typeface="+mn-ea"/>
                <a:cs typeface="+mn-cs"/>
              </a:rPr>
              <a:t>Heugten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Verhey</a:t>
            </a:r>
            <a:r>
              <a:rPr lang="en-US" sz="1200" b="0" i="0" u="none" strike="noStrike" kern="1200" dirty="0">
                <a:solidFill>
                  <a:schemeClr val="tx1"/>
                </a:solidFill>
                <a:effectLst/>
                <a:latin typeface="+mn-lt"/>
                <a:ea typeface="+mn-ea"/>
                <a:cs typeface="+mn-cs"/>
              </a:rPr>
              <a:t>, &amp; van </a:t>
            </a:r>
            <a:r>
              <a:rPr lang="en-US" sz="1200" b="0" i="0" u="none" strike="noStrike" kern="1200" dirty="0" err="1">
                <a:solidFill>
                  <a:schemeClr val="tx1"/>
                </a:solidFill>
                <a:effectLst/>
                <a:latin typeface="+mn-lt"/>
                <a:ea typeface="+mn-ea"/>
                <a:cs typeface="+mn-cs"/>
              </a:rPr>
              <a:t>Boxtel</a:t>
            </a:r>
            <a:r>
              <a:rPr lang="en-US" sz="1200" b="0" i="0" u="none" strike="noStrike" kern="1200" dirty="0">
                <a:solidFill>
                  <a:schemeClr val="tx1"/>
                </a:solidFill>
                <a:effectLst/>
                <a:latin typeface="+mn-lt"/>
                <a:ea typeface="+mn-ea"/>
                <a:cs typeface="+mn-cs"/>
              </a:rPr>
              <a:t>, 2010; Gillespie, Best, &amp; O'Neill, 2012; </a:t>
            </a:r>
            <a:r>
              <a:rPr lang="en-US" sz="1200" b="0" i="0" u="none" strike="noStrike" kern="1200" dirty="0" err="1">
                <a:solidFill>
                  <a:schemeClr val="tx1"/>
                </a:solidFill>
                <a:effectLst/>
                <a:latin typeface="+mn-lt"/>
                <a:ea typeface="+mn-ea"/>
                <a:cs typeface="+mn-cs"/>
              </a:rPr>
              <a:t>Sohlberg</a:t>
            </a:r>
            <a:r>
              <a:rPr lang="en-US" sz="1200" b="0" i="0" u="none" strike="noStrike" kern="1200" dirty="0">
                <a:solidFill>
                  <a:schemeClr val="tx1"/>
                </a:solidFill>
                <a:effectLst/>
                <a:latin typeface="+mn-lt"/>
                <a:ea typeface="+mn-ea"/>
                <a:cs typeface="+mn-cs"/>
              </a:rPr>
              <a:t> et al., 2007; Wild, 2013). They include </a:t>
            </a:r>
            <a:r>
              <a:rPr lang="en-US" sz="1200" b="0" i="1" u="none" strike="noStrike" kern="1200" dirty="0">
                <a:solidFill>
                  <a:schemeClr val="tx1"/>
                </a:solidFill>
                <a:effectLst/>
                <a:latin typeface="+mn-lt"/>
                <a:ea typeface="+mn-ea"/>
                <a:cs typeface="+mn-cs"/>
              </a:rPr>
              <a:t>mnemonics; visual imagery </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Kashel</a:t>
            </a:r>
            <a:r>
              <a:rPr lang="en-US" sz="1200" b="0" i="0" u="none" strike="noStrike" kern="1200" dirty="0">
                <a:solidFill>
                  <a:schemeClr val="tx1"/>
                </a:solidFill>
                <a:effectLst/>
                <a:latin typeface="+mn-lt"/>
                <a:ea typeface="+mn-ea"/>
                <a:cs typeface="+mn-cs"/>
              </a:rPr>
              <a:t> et al., 2002; </a:t>
            </a:r>
            <a:r>
              <a:rPr lang="en-US" sz="1200" b="0" i="0" u="none" strike="noStrike" kern="1200" dirty="0" err="1">
                <a:solidFill>
                  <a:schemeClr val="tx1"/>
                </a:solidFill>
                <a:effectLst/>
                <a:latin typeface="+mn-lt"/>
                <a:ea typeface="+mn-ea"/>
                <a:cs typeface="+mn-cs"/>
              </a:rPr>
              <a:t>OʼNeil-Pirozzi</a:t>
            </a:r>
            <a:r>
              <a:rPr lang="en-US" sz="1200" b="0" i="0" u="none" strike="noStrike" kern="1200" dirty="0">
                <a:solidFill>
                  <a:schemeClr val="tx1"/>
                </a:solidFill>
                <a:effectLst/>
                <a:latin typeface="+mn-lt"/>
                <a:ea typeface="+mn-ea"/>
                <a:cs typeface="+mn-cs"/>
              </a:rPr>
              <a:t>, Kennedy, &amp; </a:t>
            </a:r>
            <a:r>
              <a:rPr lang="en-US" sz="1200" b="0" i="0" u="none" strike="noStrike" kern="1200" dirty="0" err="1">
                <a:solidFill>
                  <a:schemeClr val="tx1"/>
                </a:solidFill>
                <a:effectLst/>
                <a:latin typeface="+mn-lt"/>
                <a:ea typeface="+mn-ea"/>
                <a:cs typeface="+mn-cs"/>
              </a:rPr>
              <a:t>Sohlberg</a:t>
            </a:r>
            <a:r>
              <a:rPr lang="en-US" sz="1200" b="0" i="0" u="none" strike="noStrike" kern="1200" dirty="0">
                <a:solidFill>
                  <a:schemeClr val="tx1"/>
                </a:solidFill>
                <a:effectLst/>
                <a:latin typeface="+mn-lt"/>
                <a:ea typeface="+mn-ea"/>
                <a:cs typeface="+mn-cs"/>
              </a:rPr>
              <a:t>, 2015); </a:t>
            </a:r>
            <a:r>
              <a:rPr lang="en-US" sz="1200" b="0" i="1" u="none" strike="noStrike" kern="1200" dirty="0">
                <a:solidFill>
                  <a:schemeClr val="tx1"/>
                </a:solidFill>
                <a:effectLst/>
                <a:latin typeface="+mn-lt"/>
                <a:ea typeface="+mn-ea"/>
                <a:cs typeface="+mn-cs"/>
              </a:rPr>
              <a:t>elaborative encoding and association </a:t>
            </a:r>
            <a:r>
              <a:rPr lang="en-US" sz="1200" b="0" i="0" u="none" strike="noStrike" kern="1200" dirty="0">
                <a:solidFill>
                  <a:schemeClr val="tx1"/>
                </a:solidFill>
                <a:effectLst/>
                <a:latin typeface="+mn-lt"/>
                <a:ea typeface="+mn-ea"/>
                <a:cs typeface="+mn-cs"/>
              </a:rPr>
              <a:t>(Oberg &amp; </a:t>
            </a:r>
            <a:r>
              <a:rPr lang="en-US" sz="1200" b="0" i="0" u="none" strike="noStrike" kern="1200" dirty="0" err="1">
                <a:solidFill>
                  <a:schemeClr val="tx1"/>
                </a:solidFill>
                <a:effectLst/>
                <a:latin typeface="+mn-lt"/>
                <a:ea typeface="+mn-ea"/>
                <a:cs typeface="+mn-cs"/>
              </a:rPr>
              <a:t>Turkstra</a:t>
            </a:r>
            <a:r>
              <a:rPr lang="en-US" sz="1200" b="0" i="0" u="none" strike="noStrike" kern="1200" dirty="0">
                <a:solidFill>
                  <a:schemeClr val="tx1"/>
                </a:solidFill>
                <a:effectLst/>
                <a:latin typeface="+mn-lt"/>
                <a:ea typeface="+mn-ea"/>
                <a:cs typeface="+mn-cs"/>
              </a:rPr>
              <a:t>, 1998); and </a:t>
            </a:r>
            <a:r>
              <a:rPr lang="en-US" sz="1200" b="0" i="1" u="none" strike="noStrike" kern="1200" dirty="0">
                <a:solidFill>
                  <a:schemeClr val="tx1"/>
                </a:solidFill>
                <a:effectLst/>
                <a:latin typeface="+mn-lt"/>
                <a:ea typeface="+mn-ea"/>
                <a:cs typeface="+mn-cs"/>
              </a:rPr>
              <a:t>chunking </a:t>
            </a:r>
            <a:r>
              <a:rPr lang="en-US" sz="1200" b="0" i="0" u="none" strike="noStrike" kern="1200" dirty="0">
                <a:solidFill>
                  <a:schemeClr val="tx1"/>
                </a:solidFill>
                <a:effectLst/>
                <a:latin typeface="+mn-lt"/>
                <a:ea typeface="+mn-ea"/>
                <a:cs typeface="+mn-cs"/>
              </a:rPr>
              <a:t>(Kennedy, 2006). </a:t>
            </a:r>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External aids</a:t>
            </a:r>
            <a:r>
              <a:rPr lang="en-US" sz="1200" b="0" i="1"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are used to improve attention, time management, organization, and recall of events and information (Burns, 2004; </a:t>
            </a:r>
            <a:r>
              <a:rPr lang="en-US" sz="1200" b="0" i="0" u="none" strike="noStrike" kern="1200" dirty="0" err="1">
                <a:solidFill>
                  <a:schemeClr val="tx1"/>
                </a:solidFill>
                <a:effectLst/>
                <a:latin typeface="+mn-lt"/>
                <a:ea typeface="+mn-ea"/>
                <a:cs typeface="+mn-cs"/>
              </a:rPr>
              <a:t>Teasell</a:t>
            </a:r>
            <a:r>
              <a:rPr lang="en-US" sz="1200" b="0" i="0" u="none" strike="noStrike" kern="1200" dirty="0">
                <a:solidFill>
                  <a:schemeClr val="tx1"/>
                </a:solidFill>
                <a:effectLst/>
                <a:latin typeface="+mn-lt"/>
                <a:ea typeface="+mn-ea"/>
                <a:cs typeface="+mn-cs"/>
              </a:rPr>
              <a:t> et al., 2013). Computers and handheld devices, including smartphones and voice recorders, can be used as functional external aids. Low-tech options include calendars, timers, checklists, maps, color-coded binders, and small notebooks (Burns, 2004; </a:t>
            </a:r>
            <a:r>
              <a:rPr lang="en-US" sz="1200" b="0" i="0" u="none" strike="noStrike" kern="1200" dirty="0" err="1">
                <a:solidFill>
                  <a:schemeClr val="tx1"/>
                </a:solidFill>
                <a:effectLst/>
                <a:latin typeface="+mn-lt"/>
                <a:ea typeface="+mn-ea"/>
                <a:cs typeface="+mn-cs"/>
              </a:rPr>
              <a:t>DePompei</a:t>
            </a:r>
            <a:r>
              <a:rPr lang="en-US" sz="1200" b="0" i="0" u="none" strike="noStrike" kern="1200" dirty="0">
                <a:solidFill>
                  <a:schemeClr val="tx1"/>
                </a:solidFill>
                <a:effectLst/>
                <a:latin typeface="+mn-lt"/>
                <a:ea typeface="+mn-ea"/>
                <a:cs typeface="+mn-cs"/>
              </a:rPr>
              <a:t> et al., 2008).</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Errorless learning</a:t>
            </a:r>
            <a:r>
              <a:rPr lang="en-US" sz="1200" b="0" i="0" u="none" strike="noStrike" kern="1200" dirty="0">
                <a:solidFill>
                  <a:schemeClr val="tx1"/>
                </a:solidFill>
                <a:effectLst/>
                <a:latin typeface="+mn-lt"/>
                <a:ea typeface="+mn-ea"/>
                <a:cs typeface="+mn-cs"/>
              </a:rPr>
              <a:t> is an instructional technique that tries to minimize errors as the individual learns a new skill (</a:t>
            </a:r>
            <a:r>
              <a:rPr lang="en-US" sz="1200" b="0" i="0" u="none" strike="noStrike" kern="1200" dirty="0" err="1">
                <a:solidFill>
                  <a:schemeClr val="tx1"/>
                </a:solidFill>
                <a:effectLst/>
                <a:latin typeface="+mn-lt"/>
                <a:ea typeface="+mn-ea"/>
                <a:cs typeface="+mn-cs"/>
              </a:rPr>
              <a:t>Ownsworth</a:t>
            </a:r>
            <a:r>
              <a:rPr lang="en-US" sz="1200" b="0" i="0" u="none" strike="noStrike" kern="1200" dirty="0">
                <a:solidFill>
                  <a:schemeClr val="tx1"/>
                </a:solidFill>
                <a:effectLst/>
                <a:latin typeface="+mn-lt"/>
                <a:ea typeface="+mn-ea"/>
                <a:cs typeface="+mn-cs"/>
              </a:rPr>
              <a:t> et al., 2013). Errorless learning involves task analysis to break skills down into smaller steps, modeling before the first attempt at performing the task, giving immediate corrective feedback, and carefully fading supports and prompts (</a:t>
            </a:r>
            <a:r>
              <a:rPr lang="en-US" sz="1200" b="0" i="0" u="none" strike="noStrike" kern="1200" dirty="0" err="1">
                <a:solidFill>
                  <a:schemeClr val="tx1"/>
                </a:solidFill>
                <a:effectLst/>
                <a:latin typeface="+mn-lt"/>
                <a:ea typeface="+mn-ea"/>
                <a:cs typeface="+mn-cs"/>
              </a:rPr>
              <a:t>Sohlberg</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Ehlhardt</a:t>
            </a:r>
            <a:r>
              <a:rPr lang="en-US" sz="1200" b="0" i="0" u="none" strike="noStrike" kern="1200" dirty="0">
                <a:solidFill>
                  <a:schemeClr val="tx1"/>
                </a:solidFill>
                <a:effectLst/>
                <a:latin typeface="+mn-lt"/>
                <a:ea typeface="+mn-ea"/>
                <a:cs typeface="+mn-cs"/>
              </a:rPr>
              <a:t>, &amp; Kennedy, 2005; </a:t>
            </a:r>
            <a:r>
              <a:rPr lang="en-US" sz="1200" b="0" i="0" u="none" strike="noStrike" kern="1200" dirty="0" err="1">
                <a:solidFill>
                  <a:schemeClr val="tx1"/>
                </a:solidFill>
                <a:effectLst/>
                <a:latin typeface="+mn-lt"/>
                <a:ea typeface="+mn-ea"/>
                <a:cs typeface="+mn-cs"/>
              </a:rPr>
              <a:t>Sohlberg</a:t>
            </a:r>
            <a:r>
              <a:rPr lang="en-US" sz="1200" b="0" i="0" u="none" strike="noStrike" kern="1200" dirty="0">
                <a:solidFill>
                  <a:schemeClr val="tx1"/>
                </a:solidFill>
                <a:effectLst/>
                <a:latin typeface="+mn-lt"/>
                <a:ea typeface="+mn-ea"/>
                <a:cs typeface="+mn-cs"/>
              </a:rPr>
              <a:t> &amp; </a:t>
            </a:r>
            <a:r>
              <a:rPr lang="en-US" sz="1200" b="0" i="0" u="none" strike="noStrike" kern="1200" dirty="0" err="1">
                <a:solidFill>
                  <a:schemeClr val="tx1"/>
                </a:solidFill>
                <a:effectLst/>
                <a:latin typeface="+mn-lt"/>
                <a:ea typeface="+mn-ea"/>
                <a:cs typeface="+mn-cs"/>
              </a:rPr>
              <a:t>Turkstra</a:t>
            </a:r>
            <a:r>
              <a:rPr lang="en-US" sz="1200" b="0" i="0" u="none" strike="noStrike" kern="1200" dirty="0">
                <a:solidFill>
                  <a:schemeClr val="tx1"/>
                </a:solidFill>
                <a:effectLst/>
                <a:latin typeface="+mn-lt"/>
                <a:ea typeface="+mn-ea"/>
                <a:cs typeface="+mn-cs"/>
              </a:rPr>
              <a:t>, 2011). Spaced/distributed practice may facilitate errorless learning (Melton &amp; Bourgeois, 2005). Errorless learning is most helpful for individuals with relatively unimpaired </a:t>
            </a:r>
            <a:r>
              <a:rPr lang="en-US" sz="1200" b="0" i="1" u="none" strike="noStrike" kern="1200" dirty="0">
                <a:solidFill>
                  <a:schemeClr val="tx1"/>
                </a:solidFill>
                <a:effectLst/>
                <a:latin typeface="+mn-lt"/>
                <a:ea typeface="+mn-ea"/>
                <a:cs typeface="+mn-cs"/>
              </a:rPr>
              <a:t>procedural memory</a:t>
            </a:r>
            <a:r>
              <a:rPr lang="en-US" sz="1200" b="0" i="0" u="none" strike="noStrike" kern="1200" dirty="0">
                <a:solidFill>
                  <a:schemeClr val="tx1"/>
                </a:solidFill>
                <a:effectLst/>
                <a:latin typeface="+mn-lt"/>
                <a:ea typeface="+mn-ea"/>
                <a:cs typeface="+mn-cs"/>
              </a:rPr>
              <a:t> (memory of how to perform certain procedures) and severely impaired </a:t>
            </a:r>
            <a:r>
              <a:rPr lang="en-US" sz="1200" b="0" i="1" u="none" strike="noStrike" kern="1200" dirty="0">
                <a:solidFill>
                  <a:schemeClr val="tx1"/>
                </a:solidFill>
                <a:effectLst/>
                <a:latin typeface="+mn-lt"/>
                <a:ea typeface="+mn-ea"/>
                <a:cs typeface="+mn-cs"/>
              </a:rPr>
              <a:t>declarative memory</a:t>
            </a:r>
            <a:r>
              <a:rPr lang="en-US" sz="1200" b="0" i="0" u="none" strike="noStrike" kern="1200" dirty="0">
                <a:solidFill>
                  <a:schemeClr val="tx1"/>
                </a:solidFill>
                <a:effectLst/>
                <a:latin typeface="+mn-lt"/>
                <a:ea typeface="+mn-ea"/>
                <a:cs typeface="+mn-cs"/>
              </a:rPr>
              <a:t> (memory of facts and events).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27939A-8161-5C49-AF0E-2713CE0509CB}" type="slidenum">
              <a:rPr lang="en-US" smtClean="0"/>
              <a:t>26</a:t>
            </a:fld>
            <a:endParaRPr lang="en-US"/>
          </a:p>
        </p:txBody>
      </p:sp>
    </p:spTree>
    <p:extLst>
      <p:ext uri="{BB962C8B-B14F-4D97-AF65-F5344CB8AC3E}">
        <p14:creationId xmlns:p14="http://schemas.microsoft.com/office/powerpoint/2010/main" val="867041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CAVEAT***</a:t>
            </a:r>
          </a:p>
          <a:p>
            <a:r>
              <a:rPr lang="en-US" sz="1200" kern="1200" dirty="0">
                <a:solidFill>
                  <a:schemeClr val="tx1"/>
                </a:solidFill>
                <a:effectLst/>
                <a:latin typeface="+mn-lt"/>
                <a:ea typeface="+mn-ea"/>
                <a:cs typeface="+mn-cs"/>
              </a:rPr>
              <a:t>• Executive Functioning </a:t>
            </a:r>
            <a:endParaRPr lang="en-US" dirty="0"/>
          </a:p>
          <a:p>
            <a:r>
              <a:rPr lang="en-US" sz="1200" kern="1200" dirty="0">
                <a:solidFill>
                  <a:schemeClr val="tx1"/>
                </a:solidFill>
                <a:effectLst/>
                <a:latin typeface="+mn-lt"/>
                <a:ea typeface="+mn-ea"/>
                <a:cs typeface="+mn-cs"/>
              </a:rPr>
              <a:t>Behavioral Assessment of </a:t>
            </a:r>
            <a:r>
              <a:rPr lang="en-US" sz="1200" kern="1200" dirty="0" err="1">
                <a:solidFill>
                  <a:schemeClr val="tx1"/>
                </a:solidFill>
                <a:effectLst/>
                <a:latin typeface="+mn-lt"/>
                <a:ea typeface="+mn-ea"/>
                <a:cs typeface="+mn-cs"/>
              </a:rPr>
              <a:t>Dysexecutive</a:t>
            </a:r>
            <a:r>
              <a:rPr lang="en-US" sz="1200" kern="1200" dirty="0">
                <a:solidFill>
                  <a:schemeClr val="tx1"/>
                </a:solidFill>
                <a:effectLst/>
                <a:latin typeface="+mn-lt"/>
                <a:ea typeface="+mn-ea"/>
                <a:cs typeface="+mn-cs"/>
              </a:rPr>
              <a:t> Syndrome (BADS) </a:t>
            </a:r>
          </a:p>
          <a:p>
            <a:r>
              <a:rPr lang="en-US" sz="1200" kern="1200" dirty="0">
                <a:solidFill>
                  <a:schemeClr val="tx1"/>
                </a:solidFill>
                <a:effectLst/>
                <a:latin typeface="+mn-lt"/>
                <a:ea typeface="+mn-ea"/>
                <a:cs typeface="+mn-cs"/>
              </a:rPr>
              <a:t>Functional Assessment of Verbal Reasoning and Executive Strategies (FAVRES) </a:t>
            </a:r>
          </a:p>
          <a:p>
            <a:r>
              <a:rPr lang="en-US" sz="1200" kern="1200" dirty="0">
                <a:solidFill>
                  <a:schemeClr val="tx1"/>
                </a:solidFill>
                <a:effectLst/>
                <a:latin typeface="+mn-lt"/>
                <a:ea typeface="+mn-ea"/>
                <a:cs typeface="+mn-cs"/>
              </a:rPr>
              <a:t>• Attention </a:t>
            </a:r>
          </a:p>
          <a:p>
            <a:r>
              <a:rPr lang="en-US" sz="1200" kern="1200" dirty="0">
                <a:solidFill>
                  <a:schemeClr val="tx1"/>
                </a:solidFill>
                <a:effectLst/>
                <a:latin typeface="+mn-lt"/>
                <a:ea typeface="+mn-ea"/>
                <a:cs typeface="+mn-cs"/>
              </a:rPr>
              <a:t>Test of Everyday Attention (TEA) </a:t>
            </a:r>
          </a:p>
          <a:p>
            <a:r>
              <a:rPr lang="en-US" sz="1200" kern="1200" dirty="0">
                <a:solidFill>
                  <a:schemeClr val="tx1"/>
                </a:solidFill>
                <a:effectLst/>
                <a:latin typeface="+mn-lt"/>
                <a:ea typeface="+mn-ea"/>
                <a:cs typeface="+mn-cs"/>
              </a:rPr>
              <a:t>Attention Process Training Test (APT) </a:t>
            </a:r>
          </a:p>
          <a:p>
            <a:r>
              <a:rPr lang="en-US" sz="1200" kern="1200" dirty="0">
                <a:solidFill>
                  <a:schemeClr val="tx1"/>
                </a:solidFill>
                <a:effectLst/>
                <a:latin typeface="+mn-lt"/>
                <a:ea typeface="+mn-ea"/>
                <a:cs typeface="+mn-cs"/>
              </a:rPr>
              <a:t>• Memory </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Rivermead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Behavioural</a:t>
            </a:r>
            <a:r>
              <a:rPr lang="en-US" sz="1200" kern="1200" dirty="0">
                <a:solidFill>
                  <a:schemeClr val="tx1"/>
                </a:solidFill>
                <a:effectLst/>
                <a:latin typeface="+mn-lt"/>
                <a:ea typeface="+mn-ea"/>
                <a:cs typeface="+mn-cs"/>
              </a:rPr>
              <a:t> Memory Test (RBMT-III)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Observation of Functional Daily Tasks</a:t>
            </a:r>
          </a:p>
          <a:p>
            <a:r>
              <a:rPr lang="en-US" sz="1200" kern="1200" dirty="0">
                <a:solidFill>
                  <a:schemeClr val="tx1"/>
                </a:solidFill>
                <a:effectLst/>
                <a:latin typeface="+mn-lt"/>
                <a:ea typeface="+mn-ea"/>
                <a:cs typeface="+mn-cs"/>
              </a:rPr>
              <a:t>Ask the patient to use an internal memory strategy (or external depending on level of functioning), to recall 5 locations you provide </a:t>
            </a:r>
          </a:p>
          <a:p>
            <a:r>
              <a:rPr lang="en-US" sz="1200" kern="1200" dirty="0">
                <a:solidFill>
                  <a:schemeClr val="tx1"/>
                </a:solidFill>
                <a:effectLst/>
                <a:latin typeface="+mn-lt"/>
                <a:ea typeface="+mn-ea"/>
                <a:cs typeface="+mn-cs"/>
              </a:rPr>
              <a:t>Take the patient into an unfamiliar environment and ask them to find these locations, while observing attention, memory, pragmatics, etc. and any signs/symptoms of anxiety </a:t>
            </a:r>
          </a:p>
          <a:p>
            <a:r>
              <a:rPr lang="en-US" sz="1200" kern="1200" dirty="0">
                <a:solidFill>
                  <a:schemeClr val="tx1"/>
                </a:solidFill>
                <a:effectLst/>
                <a:latin typeface="+mn-lt"/>
                <a:ea typeface="+mn-ea"/>
                <a:cs typeface="+mn-cs"/>
              </a:rPr>
              <a:t>Increase or decrease task complexity based on patient </a:t>
            </a:r>
          </a:p>
          <a:p>
            <a:r>
              <a:rPr lang="en-US" sz="1200" b="1" kern="1200" dirty="0">
                <a:solidFill>
                  <a:schemeClr val="tx1"/>
                </a:solidFill>
                <a:effectLst/>
                <a:latin typeface="+mn-lt"/>
                <a:ea typeface="+mn-ea"/>
                <a:cs typeface="+mn-cs"/>
              </a:rPr>
              <a:t>Memory</a:t>
            </a:r>
          </a:p>
          <a:p>
            <a:r>
              <a:rPr lang="en-US" sz="1200" kern="1200" dirty="0">
                <a:solidFill>
                  <a:schemeClr val="tx1"/>
                </a:solidFill>
                <a:effectLst/>
                <a:latin typeface="+mn-lt"/>
                <a:ea typeface="+mn-ea"/>
                <a:cs typeface="+mn-cs"/>
              </a:rPr>
              <a:t>Ask patient to email therapist three things at three separate times (e.g., date of birth at 1300, their last appointment of the day at 1800, their rank at 0800 the following morning) </a:t>
            </a:r>
          </a:p>
          <a:p>
            <a:r>
              <a:rPr lang="en-US" sz="1200" kern="1200" dirty="0">
                <a:solidFill>
                  <a:schemeClr val="tx1"/>
                </a:solidFill>
                <a:effectLst/>
                <a:latin typeface="+mn-lt"/>
                <a:ea typeface="+mn-ea"/>
                <a:cs typeface="+mn-cs"/>
              </a:rPr>
              <a:t>Ask patient to brainstorm and then utilize an external memory strategy to assist with medication management or appointment recall (e.g., apps, pill boxes, etc.) </a:t>
            </a:r>
          </a:p>
          <a:p>
            <a:r>
              <a:rPr lang="en-US" sz="1200" kern="1200" dirty="0">
                <a:solidFill>
                  <a:schemeClr val="tx1"/>
                </a:solidFill>
                <a:effectLst/>
                <a:latin typeface="+mn-lt"/>
                <a:ea typeface="+mn-ea"/>
                <a:cs typeface="+mn-cs"/>
              </a:rPr>
              <a:t>Have patient read an article in the morning and summarize the article to partner or spouse at the end of the day </a:t>
            </a:r>
          </a:p>
          <a:p>
            <a:r>
              <a:rPr lang="en-US" sz="1200" b="1" kern="1200" dirty="0">
                <a:solidFill>
                  <a:schemeClr val="tx1"/>
                </a:solidFill>
                <a:effectLst/>
                <a:latin typeface="+mn-lt"/>
                <a:ea typeface="+mn-ea"/>
                <a:cs typeface="+mn-cs"/>
              </a:rPr>
              <a:t>Attention</a:t>
            </a:r>
          </a:p>
          <a:p>
            <a:r>
              <a:rPr lang="en-US" sz="1200" kern="1200" dirty="0">
                <a:solidFill>
                  <a:schemeClr val="tx1"/>
                </a:solidFill>
                <a:effectLst/>
                <a:latin typeface="+mn-lt"/>
                <a:ea typeface="+mn-ea"/>
                <a:cs typeface="+mn-cs"/>
              </a:rPr>
              <a:t>Attention Process Training (APT) tasks </a:t>
            </a:r>
          </a:p>
          <a:p>
            <a:r>
              <a:rPr lang="en-US" sz="1200" kern="1200" dirty="0">
                <a:solidFill>
                  <a:schemeClr val="tx1"/>
                </a:solidFill>
                <a:effectLst/>
                <a:latin typeface="+mn-lt"/>
                <a:ea typeface="+mn-ea"/>
                <a:cs typeface="+mn-cs"/>
              </a:rPr>
              <a:t>Scavenger hunt </a:t>
            </a:r>
          </a:p>
          <a:p>
            <a:r>
              <a:rPr lang="en-US" sz="1200" kern="1200" dirty="0">
                <a:solidFill>
                  <a:schemeClr val="tx1"/>
                </a:solidFill>
                <a:effectLst/>
                <a:latin typeface="+mn-lt"/>
                <a:ea typeface="+mn-ea"/>
                <a:cs typeface="+mn-cs"/>
              </a:rPr>
              <a:t>Cancellation tasks </a:t>
            </a:r>
          </a:p>
          <a:p>
            <a:r>
              <a:rPr lang="en-US" sz="1200" kern="1200" dirty="0">
                <a:solidFill>
                  <a:schemeClr val="tx1"/>
                </a:solidFill>
                <a:effectLst/>
                <a:latin typeface="+mn-lt"/>
                <a:ea typeface="+mn-ea"/>
                <a:cs typeface="+mn-cs"/>
              </a:rPr>
              <a:t>Reading in a distracting environment </a:t>
            </a:r>
          </a:p>
          <a:p>
            <a:r>
              <a:rPr lang="en-US" sz="1200" b="1" kern="1200" dirty="0">
                <a:solidFill>
                  <a:schemeClr val="tx1"/>
                </a:solidFill>
                <a:effectLst/>
                <a:latin typeface="+mn-lt"/>
                <a:ea typeface="+mn-ea"/>
                <a:cs typeface="+mn-cs"/>
              </a:rPr>
              <a:t>Executive</a:t>
            </a:r>
            <a:r>
              <a:rPr lang="en-US" sz="1200" b="1" kern="1200" baseline="0" dirty="0">
                <a:solidFill>
                  <a:schemeClr val="tx1"/>
                </a:solidFill>
                <a:effectLst/>
                <a:latin typeface="+mn-lt"/>
                <a:ea typeface="+mn-ea"/>
                <a:cs typeface="+mn-cs"/>
              </a:rPr>
              <a:t> Functions</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Goal setting and planning </a:t>
            </a:r>
          </a:p>
          <a:p>
            <a:r>
              <a:rPr lang="en-US" sz="1200" kern="1200" dirty="0">
                <a:solidFill>
                  <a:schemeClr val="tx1"/>
                </a:solidFill>
                <a:effectLst/>
                <a:latin typeface="+mn-lt"/>
                <a:ea typeface="+mn-ea"/>
                <a:cs typeface="+mn-cs"/>
              </a:rPr>
              <a:t>Scavenger hunt </a:t>
            </a:r>
          </a:p>
          <a:p>
            <a:r>
              <a:rPr lang="en-US" sz="1200" kern="1200" dirty="0">
                <a:solidFill>
                  <a:schemeClr val="tx1"/>
                </a:solidFill>
                <a:effectLst/>
                <a:latin typeface="+mn-lt"/>
                <a:ea typeface="+mn-ea"/>
                <a:cs typeface="+mn-cs"/>
              </a:rPr>
              <a:t>Working memory functional tasks (e.g., </a:t>
            </a:r>
          </a:p>
          <a:p>
            <a:r>
              <a:rPr lang="en-US" sz="1200" kern="1200" dirty="0">
                <a:solidFill>
                  <a:schemeClr val="tx1"/>
                </a:solidFill>
                <a:effectLst/>
                <a:latin typeface="+mn-lt"/>
                <a:ea typeface="+mn-ea"/>
                <a:cs typeface="+mn-cs"/>
              </a:rPr>
              <a:t>Discuss projects in the home, involving spouse, if possible, to develop project completion plans and ways to motivate the patient to complete tasks </a:t>
            </a:r>
          </a:p>
          <a:p>
            <a:r>
              <a:rPr lang="en-US" sz="1200" kern="1200" dirty="0">
                <a:solidFill>
                  <a:schemeClr val="tx1"/>
                </a:solidFill>
                <a:effectLst/>
                <a:latin typeface="+mn-lt"/>
                <a:ea typeface="+mn-ea"/>
                <a:cs typeface="+mn-cs"/>
              </a:rPr>
              <a:t>Verbal Fluency: Word Finding</a:t>
            </a:r>
          </a:p>
          <a:p>
            <a:r>
              <a:rPr lang="en-US" sz="1200" kern="1200" dirty="0">
                <a:solidFill>
                  <a:schemeClr val="tx1"/>
                </a:solidFill>
                <a:effectLst/>
                <a:latin typeface="+mn-lt"/>
                <a:ea typeface="+mn-ea"/>
                <a:cs typeface="+mn-cs"/>
              </a:rPr>
              <a:t>Visualization </a:t>
            </a:r>
          </a:p>
          <a:p>
            <a:r>
              <a:rPr lang="en-US" sz="1200" kern="1200" dirty="0">
                <a:solidFill>
                  <a:schemeClr val="tx1"/>
                </a:solidFill>
                <a:effectLst/>
                <a:latin typeface="+mn-lt"/>
                <a:ea typeface="+mn-ea"/>
                <a:cs typeface="+mn-cs"/>
              </a:rPr>
              <a:t>Alphabet scanning </a:t>
            </a:r>
          </a:p>
          <a:p>
            <a:r>
              <a:rPr lang="en-US" sz="1200" kern="1200" dirty="0">
                <a:solidFill>
                  <a:schemeClr val="tx1"/>
                </a:solidFill>
                <a:effectLst/>
                <a:latin typeface="+mn-lt"/>
                <a:ea typeface="+mn-ea"/>
                <a:cs typeface="+mn-cs"/>
              </a:rPr>
              <a:t>Circumlocution </a:t>
            </a:r>
          </a:p>
          <a:p>
            <a:r>
              <a:rPr lang="en-US" sz="1200" kern="1200" dirty="0">
                <a:solidFill>
                  <a:schemeClr val="tx1"/>
                </a:solidFill>
                <a:effectLst/>
                <a:latin typeface="+mn-lt"/>
                <a:ea typeface="+mn-ea"/>
                <a:cs typeface="+mn-cs"/>
              </a:rPr>
              <a:t>Patient brief to the treatment team (also incorporates all other areas of cognitive symptoms!)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Metacognitive skills training</a:t>
            </a:r>
            <a:r>
              <a:rPr lang="en-US" sz="1200" b="0" i="0" u="none" strike="noStrike" kern="1200" dirty="0">
                <a:solidFill>
                  <a:schemeClr val="tx1"/>
                </a:solidFill>
                <a:effectLst/>
                <a:latin typeface="+mn-lt"/>
                <a:ea typeface="+mn-ea"/>
                <a:cs typeface="+mn-cs"/>
              </a:rPr>
              <a:t> uses goal-setting strategies to facilitate learning and behavioral success. This training uses strategies such as self-talk, self-reflection, mental imagery, and agendas that provide feedback and track progress toward goals. See for example, Cicerone (2006) and </a:t>
            </a:r>
            <a:r>
              <a:rPr lang="en-US" sz="1200" b="0" i="0" u="none" strike="noStrike" kern="1200" dirty="0" err="1">
                <a:solidFill>
                  <a:schemeClr val="tx1"/>
                </a:solidFill>
                <a:effectLst/>
                <a:latin typeface="+mn-lt"/>
                <a:ea typeface="+mn-ea"/>
                <a:cs typeface="+mn-cs"/>
              </a:rPr>
              <a:t>Ownsworth</a:t>
            </a:r>
            <a:r>
              <a:rPr lang="en-US" sz="1200" b="0" i="0" u="none" strike="noStrike" kern="1200" dirty="0">
                <a:solidFill>
                  <a:schemeClr val="tx1"/>
                </a:solidFill>
                <a:effectLst/>
                <a:latin typeface="+mn-lt"/>
                <a:ea typeface="+mn-ea"/>
                <a:cs typeface="+mn-cs"/>
              </a:rPr>
              <a:t>, Quinn, Fleming, Kendall, and Shum (2010).</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metacognitive strategy instruction </a:t>
            </a:r>
            <a:r>
              <a:rPr lang="en-US" sz="1200" b="0" i="0" u="none" strike="noStrike" kern="1200" dirty="0">
                <a:solidFill>
                  <a:schemeClr val="tx1"/>
                </a:solidFill>
                <a:effectLst/>
                <a:latin typeface="+mn-lt"/>
                <a:ea typeface="+mn-ea"/>
                <a:cs typeface="+mn-cs"/>
              </a:rPr>
              <a:t>(e.g., goal management training, plan-do-check-review, and prediction performance) is recommended. Metacognitive strategies should be used for difficulties across a range of executive functioning impairments (problem-solving, planning and organization, and other elements of executive function) and include: </a:t>
            </a:r>
            <a:br>
              <a:rPr lang="en-US" dirty="0"/>
            </a:br>
            <a:r>
              <a:rPr lang="en-US" sz="1200" b="0" i="0" u="none" strike="noStrike" kern="1200" dirty="0">
                <a:solidFill>
                  <a:schemeClr val="tx1"/>
                </a:solidFill>
                <a:effectLst/>
                <a:latin typeface="+mn-lt"/>
                <a:ea typeface="+mn-ea"/>
                <a:cs typeface="+mn-cs"/>
              </a:rPr>
              <a:t>self-monitoring, </a:t>
            </a:r>
          </a:p>
          <a:p>
            <a:r>
              <a:rPr lang="en-US" sz="1200" b="0" i="0" u="none" strike="noStrike" kern="1200" dirty="0" err="1">
                <a:solidFill>
                  <a:schemeClr val="tx1"/>
                </a:solidFill>
                <a:effectLst/>
                <a:latin typeface="+mn-lt"/>
                <a:ea typeface="+mn-ea"/>
                <a:cs typeface="+mn-cs"/>
              </a:rPr>
              <a:t>incorporatiation</a:t>
            </a:r>
            <a:r>
              <a:rPr lang="en-US" sz="1200" b="0" i="0" u="none" strike="noStrike" kern="1200" dirty="0">
                <a:solidFill>
                  <a:schemeClr val="tx1"/>
                </a:solidFill>
                <a:effectLst/>
                <a:latin typeface="+mn-lt"/>
                <a:ea typeface="+mn-ea"/>
                <a:cs typeface="+mn-cs"/>
              </a:rPr>
              <a:t> of feedback into future performance, </a:t>
            </a:r>
          </a:p>
          <a:p>
            <a:r>
              <a:rPr lang="en-US" sz="1200" b="0" i="0" u="none" strike="noStrike" kern="1200" dirty="0">
                <a:solidFill>
                  <a:schemeClr val="tx1"/>
                </a:solidFill>
                <a:effectLst/>
                <a:latin typeface="+mn-lt"/>
                <a:ea typeface="+mn-ea"/>
                <a:cs typeface="+mn-cs"/>
              </a:rPr>
              <a:t>emotional self-regulation training, and </a:t>
            </a:r>
          </a:p>
          <a:p>
            <a:r>
              <a:rPr lang="en-US" sz="1200" b="0" i="0" u="none" strike="noStrike" kern="1200" dirty="0">
                <a:solidFill>
                  <a:schemeClr val="tx1"/>
                </a:solidFill>
                <a:effectLst/>
                <a:latin typeface="+mn-lt"/>
                <a:ea typeface="+mn-ea"/>
                <a:cs typeface="+mn-cs"/>
              </a:rPr>
              <a:t>target individualized problems in everyday situations and functional outcomes (Level A Evidence).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27939A-8161-5C49-AF0E-2713CE0509CB}" type="slidenum">
              <a:rPr lang="en-US" smtClean="0"/>
              <a:t>27</a:t>
            </a:fld>
            <a:endParaRPr lang="en-US"/>
          </a:p>
        </p:txBody>
      </p:sp>
    </p:spTree>
    <p:extLst>
      <p:ext uri="{BB962C8B-B14F-4D97-AF65-F5344CB8AC3E}">
        <p14:creationId xmlns:p14="http://schemas.microsoft.com/office/powerpoint/2010/main" val="2091862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Patients admitted into </a:t>
            </a:r>
            <a:r>
              <a:rPr lang="en-US" sz="1200" b="1" i="0" u="none" strike="noStrike" kern="1200" dirty="0">
                <a:solidFill>
                  <a:schemeClr val="tx1"/>
                </a:solidFill>
                <a:effectLst/>
                <a:latin typeface="+mn-lt"/>
                <a:ea typeface="+mn-ea"/>
                <a:cs typeface="+mn-cs"/>
              </a:rPr>
              <a:t>acute care hospitals </a:t>
            </a:r>
            <a:r>
              <a:rPr lang="en-US" sz="1200" b="0" i="0" u="none" strike="noStrike" kern="1200" dirty="0">
                <a:solidFill>
                  <a:schemeClr val="tx1"/>
                </a:solidFill>
                <a:effectLst/>
                <a:latin typeface="+mn-lt"/>
                <a:ea typeface="+mn-ea"/>
                <a:cs typeface="+mn-cs"/>
              </a:rPr>
              <a:t>present with </a:t>
            </a:r>
            <a:r>
              <a:rPr lang="en-US" sz="1200" b="1" i="0" u="none" strike="noStrike" kern="1200" dirty="0">
                <a:solidFill>
                  <a:schemeClr val="tx1"/>
                </a:solidFill>
                <a:effectLst/>
                <a:latin typeface="+mn-lt"/>
                <a:ea typeface="+mn-ea"/>
                <a:cs typeface="+mn-cs"/>
              </a:rPr>
              <a:t>complex medical issues</a:t>
            </a:r>
            <a:r>
              <a:rPr lang="en-US" sz="1200" b="0" i="0" u="none" strike="noStrike" kern="1200" dirty="0">
                <a:solidFill>
                  <a:schemeClr val="tx1"/>
                </a:solidFill>
                <a:effectLst/>
                <a:latin typeface="+mn-lt"/>
                <a:ea typeface="+mn-ea"/>
                <a:cs typeface="+mn-cs"/>
              </a:rPr>
              <a:t>. Typically, only the most critically ill patients remain in the hospital for more than a few days. The speech-language pathologist working in this setting must have a grasp of </a:t>
            </a:r>
            <a:r>
              <a:rPr lang="en-US" sz="1200" b="1" i="0" u="none" strike="noStrike" kern="1200" dirty="0">
                <a:solidFill>
                  <a:schemeClr val="tx1"/>
                </a:solidFill>
                <a:effectLst/>
                <a:latin typeface="+mn-lt"/>
                <a:ea typeface="+mn-ea"/>
                <a:cs typeface="+mn-cs"/>
              </a:rPr>
              <a:t>medical terminology and procedures and the roles of medical specialists and other health care professionals</a:t>
            </a:r>
            <a:r>
              <a:rPr lang="en-US" sz="1200" b="0" i="0" u="none" strike="noStrike" kern="1200" dirty="0">
                <a:solidFill>
                  <a:schemeClr val="tx1"/>
                </a:solidFill>
                <a:effectLst/>
                <a:latin typeface="+mn-lt"/>
                <a:ea typeface="+mn-ea"/>
                <a:cs typeface="+mn-cs"/>
              </a:rPr>
              <a:t>. Speech-language pathologists in this setting provide evaluation and treatment of </a:t>
            </a:r>
            <a:r>
              <a:rPr lang="en-US" sz="1200" b="1" i="0" u="none" strike="noStrike" kern="1200" dirty="0">
                <a:solidFill>
                  <a:schemeClr val="tx1"/>
                </a:solidFill>
                <a:effectLst/>
                <a:latin typeface="+mn-lt"/>
                <a:ea typeface="+mn-ea"/>
                <a:cs typeface="+mn-cs"/>
              </a:rPr>
              <a:t>swallowing disorders and speech and language problems</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SLPs are usually expected to be competent in </a:t>
            </a:r>
            <a:r>
              <a:rPr lang="en-US" sz="1200" b="1" i="0" u="none" strike="noStrike" kern="1200" dirty="0">
                <a:solidFill>
                  <a:schemeClr val="tx1"/>
                </a:solidFill>
                <a:effectLst/>
                <a:latin typeface="+mn-lt"/>
                <a:ea typeface="+mn-ea"/>
                <a:cs typeface="+mn-cs"/>
              </a:rPr>
              <a:t>dysphagia management, including conducting and interpreting </a:t>
            </a:r>
            <a:r>
              <a:rPr lang="en-US" sz="1200" b="1" i="0" u="none" strike="noStrike" kern="1200" dirty="0" err="1">
                <a:solidFill>
                  <a:schemeClr val="tx1"/>
                </a:solidFill>
                <a:effectLst/>
                <a:latin typeface="+mn-lt"/>
                <a:ea typeface="+mn-ea"/>
                <a:cs typeface="+mn-cs"/>
              </a:rPr>
              <a:t>videofluoroscopic</a:t>
            </a:r>
            <a:r>
              <a:rPr lang="en-US" sz="1200" b="1" i="0" u="none" strike="noStrike" kern="1200" dirty="0">
                <a:solidFill>
                  <a:schemeClr val="tx1"/>
                </a:solidFill>
                <a:effectLst/>
                <a:latin typeface="+mn-lt"/>
                <a:ea typeface="+mn-ea"/>
                <a:cs typeface="+mn-cs"/>
              </a:rPr>
              <a:t> examinations.</a:t>
            </a:r>
            <a:r>
              <a:rPr lang="en-US" sz="1200" b="0" i="0" u="none" strike="noStrike" kern="1200" dirty="0">
                <a:solidFill>
                  <a:schemeClr val="tx1"/>
                </a:solidFill>
                <a:effectLst/>
                <a:latin typeface="+mn-lt"/>
                <a:ea typeface="+mn-ea"/>
                <a:cs typeface="+mn-cs"/>
              </a:rPr>
              <a:t> Patients typically are seen soon after admission, particularly for swallowing issues, and require daily individual treatment. While some patients are able to tolerate longer sessions, some may only be seen for brief periods of time or more than once per day for short periods, as tolerated. Weekend SLP services for new admissions or seriously involved patients are often provided.</a:t>
            </a:r>
            <a:endParaRPr lang="en-US" dirty="0"/>
          </a:p>
        </p:txBody>
      </p:sp>
      <p:sp>
        <p:nvSpPr>
          <p:cNvPr id="4" name="Slide Number Placeholder 3"/>
          <p:cNvSpPr>
            <a:spLocks noGrp="1"/>
          </p:cNvSpPr>
          <p:nvPr>
            <p:ph type="sldNum" sz="quarter" idx="10"/>
          </p:nvPr>
        </p:nvSpPr>
        <p:spPr/>
        <p:txBody>
          <a:bodyPr/>
          <a:lstStyle/>
          <a:p>
            <a:fld id="{0A27939A-8161-5C49-AF0E-2713CE0509CB}" type="slidenum">
              <a:rPr lang="en-US" smtClean="0"/>
              <a:t>32</a:t>
            </a:fld>
            <a:endParaRPr lang="en-US"/>
          </a:p>
        </p:txBody>
      </p:sp>
    </p:spTree>
    <p:extLst>
      <p:ext uri="{BB962C8B-B14F-4D97-AF65-F5344CB8AC3E}">
        <p14:creationId xmlns:p14="http://schemas.microsoft.com/office/powerpoint/2010/main" val="378060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ABI: mild to serious injury to the brain that is not congenital, hereditary, or degenerative and that causes temporary or permanent symptoms including impairments in cognition (such as memory loss or poor concentration), emotional and behavioral changes (such as irritability, impulsivity, agitation, and depression), headaches, dizziness, fatigue, seizures, blurred vision, loss of taste or smell, impaired coordination, and numbness or paralysis of an extremity</a:t>
            </a:r>
            <a:endParaRPr lang="en-US" dirty="0"/>
          </a:p>
          <a:p>
            <a:endParaRPr lang="en-US" dirty="0"/>
          </a:p>
          <a:p>
            <a:r>
              <a:rPr lang="en-US" dirty="0"/>
              <a:t>TBI:</a:t>
            </a:r>
          </a:p>
          <a:p>
            <a:r>
              <a:rPr lang="en-US" sz="1200" b="1" i="0" u="none" strike="noStrike" kern="1200" dirty="0">
                <a:solidFill>
                  <a:schemeClr val="tx1"/>
                </a:solidFill>
                <a:effectLst/>
                <a:latin typeface="+mn-lt"/>
                <a:ea typeface="+mn-ea"/>
                <a:cs typeface="+mn-cs"/>
              </a:rPr>
              <a:t>Traumatic brain injury (TBI)</a:t>
            </a:r>
            <a:r>
              <a:rPr lang="en-US" sz="1200" b="0" i="0" u="none" strike="noStrike" kern="1200" dirty="0">
                <a:solidFill>
                  <a:schemeClr val="tx1"/>
                </a:solidFill>
                <a:effectLst/>
                <a:latin typeface="+mn-lt"/>
                <a:ea typeface="+mn-ea"/>
                <a:cs typeface="+mn-cs"/>
              </a:rPr>
              <a:t> is a form of </a:t>
            </a:r>
            <a:r>
              <a:rPr lang="en-US" sz="1200" b="0" i="0" u="none" strike="noStrike" kern="1200" dirty="0" err="1">
                <a:solidFill>
                  <a:schemeClr val="tx1"/>
                </a:solidFill>
                <a:effectLst/>
                <a:latin typeface="+mn-lt"/>
                <a:ea typeface="+mn-ea"/>
                <a:cs typeface="+mn-cs"/>
              </a:rPr>
              <a:t>nondegenerative</a:t>
            </a:r>
            <a:r>
              <a:rPr lang="en-US" sz="1200" b="0" i="0" u="none" strike="noStrike" kern="1200" dirty="0">
                <a:solidFill>
                  <a:schemeClr val="tx1"/>
                </a:solidFill>
                <a:effectLst/>
                <a:latin typeface="+mn-lt"/>
                <a:ea typeface="+mn-ea"/>
                <a:cs typeface="+mn-cs"/>
              </a:rPr>
              <a:t> acquired brain injury, resulting from an external physical force to the head (e.g., fall) or other mechanisms of displacement of the brain within the skull (e.g., blast injuries). Consistent with the diagnostic criteria detailed in the </a:t>
            </a:r>
            <a:r>
              <a:rPr lang="en-US" sz="1200" b="0" i="1" u="none" strike="noStrike" kern="1200" dirty="0">
                <a:solidFill>
                  <a:schemeClr val="tx1"/>
                </a:solidFill>
                <a:effectLst/>
                <a:latin typeface="+mn-lt"/>
                <a:ea typeface="+mn-ea"/>
                <a:cs typeface="+mn-cs"/>
              </a:rPr>
              <a:t>Diagnostic and Statistical Manual of Mental Disorders</a:t>
            </a:r>
            <a:r>
              <a:rPr lang="en-US" sz="1200" b="0" i="0" u="none" strike="noStrike" kern="1200" dirty="0">
                <a:solidFill>
                  <a:schemeClr val="tx1"/>
                </a:solidFill>
                <a:effectLst/>
                <a:latin typeface="+mn-lt"/>
                <a:ea typeface="+mn-ea"/>
                <a:cs typeface="+mn-cs"/>
              </a:rPr>
              <a:t> (5th ed.; DSM-5; American Psychiatric Association [APA], 2013), TBI is associated with one or more of the following characteristics:</a:t>
            </a:r>
            <a:endParaRPr lang="en-US" dirty="0"/>
          </a:p>
          <a:p>
            <a:r>
              <a:rPr lang="en-US" dirty="0"/>
              <a:t>Changes in levels of consciousness</a:t>
            </a:r>
          </a:p>
          <a:p>
            <a:r>
              <a:rPr lang="en-US" dirty="0"/>
              <a:t>Memory disturbances</a:t>
            </a:r>
          </a:p>
          <a:p>
            <a:r>
              <a:rPr lang="en-US" dirty="0"/>
              <a:t>Confusion associated with deficits in orientation</a:t>
            </a:r>
          </a:p>
          <a:p>
            <a:r>
              <a:rPr lang="en-US" dirty="0"/>
              <a:t>Neurological signs, such as brain injury observable on neuroimaging, new onset or worsening of seizure disorder, visual field deficits, and hemiparesis</a:t>
            </a:r>
          </a:p>
          <a:p>
            <a:endParaRPr lang="en-US" dirty="0"/>
          </a:p>
        </p:txBody>
      </p:sp>
      <p:sp>
        <p:nvSpPr>
          <p:cNvPr id="4" name="Slide Number Placeholder 3"/>
          <p:cNvSpPr>
            <a:spLocks noGrp="1"/>
          </p:cNvSpPr>
          <p:nvPr>
            <p:ph type="sldNum" sz="quarter" idx="10"/>
          </p:nvPr>
        </p:nvSpPr>
        <p:spPr/>
        <p:txBody>
          <a:bodyPr/>
          <a:lstStyle/>
          <a:p>
            <a:fld id="{0A27939A-8161-5C49-AF0E-2713CE0509CB}" type="slidenum">
              <a:rPr lang="en-US" smtClean="0"/>
              <a:t>7</a:t>
            </a:fld>
            <a:endParaRPr lang="en-US"/>
          </a:p>
        </p:txBody>
      </p:sp>
    </p:spTree>
    <p:extLst>
      <p:ext uri="{BB962C8B-B14F-4D97-AF65-F5344CB8AC3E}">
        <p14:creationId xmlns:p14="http://schemas.microsoft.com/office/powerpoint/2010/main" val="1294175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SLP: Memory </a:t>
            </a:r>
            <a:endParaRPr lang="en-US" dirty="0">
              <a:effectLst/>
            </a:endParaRPr>
          </a:p>
          <a:p>
            <a:r>
              <a:rPr lang="en-US" sz="1200" kern="1200" dirty="0">
                <a:solidFill>
                  <a:schemeClr val="tx1"/>
                </a:solidFill>
                <a:effectLst/>
                <a:latin typeface="+mn-lt"/>
                <a:ea typeface="+mn-ea"/>
                <a:cs typeface="+mn-cs"/>
              </a:rPr>
              <a:t>• Patient will recall names of primary therapists with moderate visual and verbal cues. </a:t>
            </a:r>
            <a:endParaRPr lang="en-US" dirty="0">
              <a:effectLst/>
            </a:endParaRPr>
          </a:p>
          <a:p>
            <a:r>
              <a:rPr lang="en-US" sz="1200" kern="1200" dirty="0">
                <a:solidFill>
                  <a:schemeClr val="tx1"/>
                </a:solidFill>
                <a:effectLst/>
                <a:latin typeface="+mn-lt"/>
                <a:ea typeface="+mn-ea"/>
                <a:cs typeface="+mn-cs"/>
              </a:rPr>
              <a:t>• Patient will route to room using environmental cues with maximum verbal cues. </a:t>
            </a:r>
            <a:endParaRPr lang="en-US" dirty="0">
              <a:effectLst/>
            </a:endParaRPr>
          </a:p>
          <a:p>
            <a:r>
              <a:rPr lang="en-US" sz="1200" kern="1200" dirty="0">
                <a:solidFill>
                  <a:schemeClr val="tx1"/>
                </a:solidFill>
                <a:effectLst/>
                <a:latin typeface="+mn-lt"/>
                <a:ea typeface="+mn-ea"/>
                <a:cs typeface="+mn-cs"/>
              </a:rPr>
              <a:t>• Co-treatment PT and SLP: Memory </a:t>
            </a:r>
            <a:endParaRPr lang="en-US" dirty="0">
              <a:effectLst/>
            </a:endParaRPr>
          </a:p>
          <a:p>
            <a:r>
              <a:rPr lang="en-US" sz="1200" kern="1200" dirty="0">
                <a:solidFill>
                  <a:schemeClr val="tx1"/>
                </a:solidFill>
                <a:effectLst/>
                <a:latin typeface="+mn-lt"/>
                <a:ea typeface="+mn-ea"/>
                <a:cs typeface="+mn-cs"/>
              </a:rPr>
              <a:t>Patient will recall steps to safely transfer from bed to </a:t>
            </a:r>
          </a:p>
          <a:p>
            <a:r>
              <a:rPr lang="en-US" sz="1200" kern="1200" dirty="0">
                <a:solidFill>
                  <a:schemeClr val="tx1"/>
                </a:solidFill>
                <a:effectLst/>
                <a:latin typeface="+mn-lt"/>
                <a:ea typeface="+mn-ea"/>
                <a:cs typeface="+mn-cs"/>
              </a:rPr>
              <a:t>walker with minimal verbal cues. </a:t>
            </a:r>
          </a:p>
          <a:p>
            <a:r>
              <a:rPr lang="en-US" sz="1200" kern="1200" dirty="0">
                <a:solidFill>
                  <a:schemeClr val="tx1"/>
                </a:solidFill>
                <a:effectLst/>
                <a:latin typeface="+mn-lt"/>
                <a:ea typeface="+mn-ea"/>
                <a:cs typeface="+mn-cs"/>
              </a:rPr>
              <a:t>SLP review photos of transfer steps with patient at beginning of session. Patient sequences these. Then SLP and PT assist patient with physical transfer. </a:t>
            </a:r>
          </a:p>
          <a:p>
            <a:r>
              <a:rPr lang="en-US" sz="1200" kern="1200" dirty="0">
                <a:solidFill>
                  <a:schemeClr val="tx1"/>
                </a:solidFill>
                <a:effectLst/>
                <a:latin typeface="+mn-lt"/>
                <a:ea typeface="+mn-ea"/>
                <a:cs typeface="+mn-cs"/>
              </a:rPr>
              <a:t>Patient will write down his/her schedule every morning. </a:t>
            </a:r>
          </a:p>
          <a:p>
            <a:r>
              <a:rPr lang="en-US" sz="1200" kern="1200" dirty="0">
                <a:solidFill>
                  <a:schemeClr val="tx1"/>
                </a:solidFill>
                <a:effectLst/>
                <a:latin typeface="+mn-lt"/>
                <a:ea typeface="+mn-ea"/>
                <a:cs typeface="+mn-cs"/>
              </a:rPr>
              <a:t>Patient will identify medication and purpose of medication at each administration. </a:t>
            </a:r>
          </a:p>
          <a:p>
            <a:r>
              <a:rPr lang="en-US" sz="1200" kern="1200" dirty="0">
                <a:solidFill>
                  <a:schemeClr val="tx1"/>
                </a:solidFill>
                <a:effectLst/>
                <a:latin typeface="+mn-lt"/>
                <a:ea typeface="+mn-ea"/>
                <a:cs typeface="+mn-cs"/>
              </a:rPr>
              <a:t>Patient will recall compensatory strategies for dressing the lower extremity. </a:t>
            </a:r>
          </a:p>
          <a:p>
            <a:r>
              <a:rPr lang="en-US" sz="1200" kern="1200" dirty="0">
                <a:solidFill>
                  <a:schemeClr val="tx1"/>
                </a:solidFill>
                <a:effectLst/>
                <a:latin typeface="+mn-lt"/>
                <a:ea typeface="+mn-ea"/>
                <a:cs typeface="+mn-cs"/>
              </a:rPr>
              <a:t>Patient will attend to 15 minute treatment session with moderate verbal cues.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Patient will attend to safety signs on unit while routing to room with minimal verbal cues.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Goal setting and planning (patient centered goals!) </a:t>
            </a:r>
          </a:p>
          <a:p>
            <a:r>
              <a:rPr lang="en-US" sz="1200" kern="1200" dirty="0">
                <a:solidFill>
                  <a:schemeClr val="tx1"/>
                </a:solidFill>
                <a:effectLst/>
                <a:latin typeface="+mn-lt"/>
                <a:ea typeface="+mn-ea"/>
                <a:cs typeface="+mn-cs"/>
              </a:rPr>
              <a:t>Scavenger hunt around unit </a:t>
            </a:r>
          </a:p>
          <a:p>
            <a:r>
              <a:rPr lang="en-US" sz="1200" kern="1200" dirty="0">
                <a:solidFill>
                  <a:schemeClr val="tx1"/>
                </a:solidFill>
                <a:effectLst/>
                <a:latin typeface="+mn-lt"/>
                <a:ea typeface="+mn-ea"/>
                <a:cs typeface="+mn-cs"/>
              </a:rPr>
              <a:t>Structured conversation with fellow patients, staff, and family members </a:t>
            </a:r>
          </a:p>
          <a:p>
            <a:r>
              <a:rPr lang="en-US" sz="1200" kern="1200" dirty="0">
                <a:solidFill>
                  <a:schemeClr val="tx1"/>
                </a:solidFill>
                <a:effectLst/>
                <a:latin typeface="+mn-lt"/>
                <a:ea typeface="+mn-ea"/>
                <a:cs typeface="+mn-cs"/>
              </a:rPr>
              <a:t>Requests from staff for various items </a:t>
            </a:r>
          </a:p>
          <a:p>
            <a:r>
              <a:rPr lang="en-US" sz="1200" kern="1200" dirty="0">
                <a:solidFill>
                  <a:schemeClr val="tx1"/>
                </a:solidFill>
                <a:effectLst/>
                <a:latin typeface="+mn-lt"/>
                <a:ea typeface="+mn-ea"/>
                <a:cs typeface="+mn-cs"/>
              </a:rPr>
              <a:t>Use of compensatory strategy for nonverbal patients who can attend and are aware enough (e.g., communication board, text on phone, writing, etc.) </a:t>
            </a:r>
          </a:p>
          <a:p>
            <a:r>
              <a:rPr lang="en-US" sz="1200" kern="1200" dirty="0">
                <a:solidFill>
                  <a:schemeClr val="tx1"/>
                </a:solidFill>
                <a:effectLst/>
                <a:latin typeface="+mn-lt"/>
                <a:ea typeface="+mn-ea"/>
                <a:cs typeface="+mn-cs"/>
              </a:rPr>
              <a:t>Increase intelligibility </a:t>
            </a:r>
            <a:r>
              <a:rPr lang="en-US" sz="1200" kern="1200" dirty="0" err="1">
                <a:solidFill>
                  <a:schemeClr val="tx1"/>
                </a:solidFill>
                <a:effectLst/>
                <a:latin typeface="+mn-lt"/>
                <a:ea typeface="+mn-ea"/>
                <a:cs typeface="+mn-cs"/>
              </a:rPr>
              <a:t>instructured</a:t>
            </a:r>
            <a:r>
              <a:rPr lang="en-US" sz="1200" kern="1200" dirty="0">
                <a:solidFill>
                  <a:schemeClr val="tx1"/>
                </a:solidFill>
                <a:effectLst/>
                <a:latin typeface="+mn-lt"/>
                <a:ea typeface="+mn-ea"/>
                <a:cs typeface="+mn-cs"/>
              </a:rPr>
              <a:t> and non-structured environments </a:t>
            </a:r>
          </a:p>
          <a:p>
            <a:r>
              <a:rPr lang="en-US" sz="1200" i="1" kern="1200" dirty="0">
                <a:solidFill>
                  <a:schemeClr val="tx1"/>
                </a:solidFill>
                <a:effectLst/>
                <a:latin typeface="+mn-lt"/>
                <a:ea typeface="+mn-ea"/>
                <a:cs typeface="+mn-cs"/>
              </a:rPr>
              <a:t>Be sure to observe the patient’s speech and language not only in the therapy environment but also in more complex environments to determine functional communication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Speech and language is a perfect area of focus for a co- treatment. Any therapy session involving communication can serve as a speech and language treatment task. </a:t>
            </a:r>
          </a:p>
          <a:p>
            <a:r>
              <a:rPr lang="en-US" sz="1200" kern="1200" dirty="0">
                <a:solidFill>
                  <a:schemeClr val="tx1"/>
                </a:solidFill>
                <a:effectLst/>
                <a:latin typeface="+mn-lt"/>
                <a:ea typeface="+mn-ea"/>
                <a:cs typeface="+mn-cs"/>
              </a:rPr>
              <a:t>Walking with PT, work on patient’s intelligibility strategies throughout session. </a:t>
            </a:r>
          </a:p>
          <a:p>
            <a:r>
              <a:rPr lang="en-US" sz="1200" kern="1200" dirty="0">
                <a:solidFill>
                  <a:schemeClr val="tx1"/>
                </a:solidFill>
                <a:effectLst/>
                <a:latin typeface="+mn-lt"/>
                <a:ea typeface="+mn-ea"/>
                <a:cs typeface="+mn-cs"/>
              </a:rPr>
              <a:t>OT and SLP bathing co-treat, ask patient to name items in shower. </a:t>
            </a:r>
          </a:p>
          <a:p>
            <a:r>
              <a:rPr lang="en-US" sz="1200" kern="1200" dirty="0">
                <a:solidFill>
                  <a:schemeClr val="tx1"/>
                </a:solidFill>
                <a:effectLst/>
                <a:latin typeface="+mn-lt"/>
                <a:ea typeface="+mn-ea"/>
                <a:cs typeface="+mn-cs"/>
              </a:rPr>
              <a:t>Community outing with recreational therapy, ask patient to order food items for self and other patients with focus on pragmatics.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0A27939A-8161-5C49-AF0E-2713CE0509CB}" type="slidenum">
              <a:rPr lang="en-US" smtClean="0"/>
              <a:t>33</a:t>
            </a:fld>
            <a:endParaRPr lang="en-US"/>
          </a:p>
        </p:txBody>
      </p:sp>
    </p:spTree>
    <p:extLst>
      <p:ext uri="{BB962C8B-B14F-4D97-AF65-F5344CB8AC3E}">
        <p14:creationId xmlns:p14="http://schemas.microsoft.com/office/powerpoint/2010/main" val="2343881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Co-treatment OT and SLP: Attention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Patient will prepare a hot meal for three fellow patients with moderate verbal cues for attending to tasks and sequencing.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Can build on discipline specific and interdisciplinary goals.</a:t>
            </a:r>
          </a:p>
          <a:p>
            <a:r>
              <a:rPr lang="en-US" sz="1200" kern="1200" dirty="0">
                <a:solidFill>
                  <a:schemeClr val="tx1"/>
                </a:solidFill>
                <a:effectLst/>
                <a:latin typeface="+mn-lt"/>
                <a:ea typeface="+mn-ea"/>
                <a:cs typeface="+mn-cs"/>
              </a:rPr>
              <a:t>Choose meal for xx number of people. • Sequence steps to meal.</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Write out and organize grocery list.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Plan route to grocery store. </a:t>
            </a:r>
          </a:p>
          <a:p>
            <a:r>
              <a:rPr lang="en-US" sz="1200" kern="1200" dirty="0">
                <a:solidFill>
                  <a:schemeClr val="tx1"/>
                </a:solidFill>
                <a:effectLst/>
                <a:latin typeface="+mn-lt"/>
                <a:ea typeface="+mn-ea"/>
                <a:cs typeface="+mn-cs"/>
              </a:rPr>
              <a:t>• Estimate cost of grocery items. </a:t>
            </a:r>
          </a:p>
          <a:p>
            <a:endParaRPr lang="en-US" dirty="0"/>
          </a:p>
        </p:txBody>
      </p:sp>
      <p:sp>
        <p:nvSpPr>
          <p:cNvPr id="4" name="Slide Number Placeholder 3"/>
          <p:cNvSpPr>
            <a:spLocks noGrp="1"/>
          </p:cNvSpPr>
          <p:nvPr>
            <p:ph type="sldNum" sz="quarter" idx="10"/>
          </p:nvPr>
        </p:nvSpPr>
        <p:spPr/>
        <p:txBody>
          <a:bodyPr/>
          <a:lstStyle/>
          <a:p>
            <a:fld id="{0A27939A-8161-5C49-AF0E-2713CE0509CB}" type="slidenum">
              <a:rPr lang="en-US" smtClean="0"/>
              <a:t>34</a:t>
            </a:fld>
            <a:endParaRPr lang="en-US"/>
          </a:p>
        </p:txBody>
      </p:sp>
    </p:spTree>
    <p:extLst>
      <p:ext uri="{BB962C8B-B14F-4D97-AF65-F5344CB8AC3E}">
        <p14:creationId xmlns:p14="http://schemas.microsoft.com/office/powerpoint/2010/main" val="819405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27939A-8161-5C49-AF0E-2713CE0509CB}" type="slidenum">
              <a:rPr lang="en-US" smtClean="0"/>
              <a:t>35</a:t>
            </a:fld>
            <a:endParaRPr lang="en-US"/>
          </a:p>
        </p:txBody>
      </p:sp>
    </p:spTree>
    <p:extLst>
      <p:ext uri="{BB962C8B-B14F-4D97-AF65-F5344CB8AC3E}">
        <p14:creationId xmlns:p14="http://schemas.microsoft.com/office/powerpoint/2010/main" val="375689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Standardized Assessment</a:t>
            </a:r>
            <a:r>
              <a:rPr lang="en-US" sz="1200" b="0" i="0" u="none" strike="noStrike" kern="1200" dirty="0">
                <a:solidFill>
                  <a:schemeClr val="tx1"/>
                </a:solidFill>
                <a:effectLst/>
                <a:latin typeface="+mn-lt"/>
                <a:ea typeface="+mn-ea"/>
                <a:cs typeface="+mn-cs"/>
              </a:rPr>
              <a:t>—Currently, there are few standardized communication assessments for use with individuals TBI. Tests that are too difficult for individuals with severe deficits will not yield useful information. In addition to selecting tests that assess the targeted areas of deficit, clinicians must also evaluate if the tests selected have been normed for use with TBI.</a:t>
            </a:r>
          </a:p>
          <a:p>
            <a:endParaRPr lang="en-US" sz="1200" b="0" i="0" u="none" strike="noStrike" kern="1200" dirty="0">
              <a:solidFill>
                <a:schemeClr val="tx1"/>
              </a:solidFill>
              <a:effectLst/>
              <a:latin typeface="+mn-lt"/>
              <a:ea typeface="+mn-ea"/>
              <a:cs typeface="+mn-cs"/>
            </a:endParaRPr>
          </a:p>
          <a:p>
            <a:r>
              <a:rPr lang="en-US" sz="1200" b="1" i="0" u="none" strike="noStrike" kern="1200" dirty="0" err="1">
                <a:solidFill>
                  <a:schemeClr val="tx1"/>
                </a:solidFill>
                <a:effectLst/>
                <a:latin typeface="+mn-lt"/>
                <a:ea typeface="+mn-ea"/>
                <a:cs typeface="+mn-cs"/>
              </a:rPr>
              <a:t>Nonstandardized</a:t>
            </a:r>
            <a:r>
              <a:rPr lang="en-US" sz="1200" b="1" i="0" u="none" strike="noStrike" kern="1200" dirty="0">
                <a:solidFill>
                  <a:schemeClr val="tx1"/>
                </a:solidFill>
                <a:effectLst/>
                <a:latin typeface="+mn-lt"/>
                <a:ea typeface="+mn-ea"/>
                <a:cs typeface="+mn-cs"/>
              </a:rPr>
              <a:t> Assessment</a:t>
            </a:r>
            <a:r>
              <a:rPr lang="en-US" sz="1200" b="0" i="0" u="none" strike="noStrike" kern="1200" dirty="0">
                <a:solidFill>
                  <a:schemeClr val="tx1"/>
                </a:solidFill>
                <a:effectLst/>
                <a:latin typeface="+mn-lt"/>
                <a:ea typeface="+mn-ea"/>
                <a:cs typeface="+mn-cs"/>
              </a:rPr>
              <a:t>—Functional </a:t>
            </a:r>
            <a:r>
              <a:rPr lang="en-US" sz="1200" b="0" i="0" u="none" strike="noStrike" kern="1200" dirty="0" err="1">
                <a:solidFill>
                  <a:schemeClr val="tx1"/>
                </a:solidFill>
                <a:effectLst/>
                <a:latin typeface="+mn-lt"/>
                <a:ea typeface="+mn-ea"/>
                <a:cs typeface="+mn-cs"/>
              </a:rPr>
              <a:t>nonstandardized</a:t>
            </a:r>
            <a:r>
              <a:rPr lang="en-US" sz="1200" b="0" i="0" u="none" strike="noStrike" kern="1200" dirty="0">
                <a:solidFill>
                  <a:schemeClr val="tx1"/>
                </a:solidFill>
                <a:effectLst/>
                <a:latin typeface="+mn-lt"/>
                <a:ea typeface="+mn-ea"/>
                <a:cs typeface="+mn-cs"/>
              </a:rPr>
              <a:t> assessments are particularly valuable because individuals with TBI often perform disproportionately better or worse in activities of daily living compared with abilities predicted by standardized test scores.</a:t>
            </a:r>
          </a:p>
          <a:p>
            <a:endParaRPr lang="en-US" sz="1200" b="0" i="0" u="none" strike="noStrike"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rPr>
              <a:t>Nonstandardized</a:t>
            </a:r>
            <a:r>
              <a:rPr lang="en-US" sz="1200" b="0" i="0" u="none" strike="noStrike" kern="1200" dirty="0">
                <a:solidFill>
                  <a:schemeClr val="tx1"/>
                </a:solidFill>
                <a:effectLst/>
                <a:latin typeface="+mn-lt"/>
                <a:ea typeface="+mn-ea"/>
                <a:cs typeface="+mn-cs"/>
              </a:rPr>
              <a:t> assessment procedures serve a variety of purposes, including </a:t>
            </a:r>
          </a:p>
          <a:p>
            <a:r>
              <a:rPr lang="en-US" sz="1200" b="0" i="0" u="none" strike="noStrike" kern="1200" dirty="0">
                <a:solidFill>
                  <a:schemeClr val="tx1"/>
                </a:solidFill>
                <a:effectLst/>
                <a:latin typeface="+mn-lt"/>
                <a:ea typeface="+mn-ea"/>
                <a:cs typeface="+mn-cs"/>
              </a:rPr>
              <a:t>Identifying</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the individual's abilities in domains for which there are no, or limited, standardized tests;</a:t>
            </a:r>
          </a:p>
          <a:p>
            <a:r>
              <a:rPr lang="en-US" sz="1200" b="0" i="0" u="none" strike="noStrike" kern="1200" dirty="0">
                <a:solidFill>
                  <a:schemeClr val="tx1"/>
                </a:solidFill>
                <a:effectLst/>
                <a:latin typeface="+mn-lt"/>
                <a:ea typeface="+mn-ea"/>
                <a:cs typeface="+mn-cs"/>
              </a:rPr>
              <a:t>the individual's abilities within functional contexts and activities of daily living;</a:t>
            </a:r>
          </a:p>
          <a:p>
            <a:r>
              <a:rPr lang="en-US" sz="1200" b="0" i="0" u="none" strike="noStrike" kern="1200" dirty="0">
                <a:solidFill>
                  <a:schemeClr val="tx1"/>
                </a:solidFill>
                <a:effectLst/>
                <a:latin typeface="+mn-lt"/>
                <a:ea typeface="+mn-ea"/>
                <a:cs typeface="+mn-cs"/>
              </a:rPr>
              <a:t>strategies and task modifications to maximize the individual's functional abilities in various communication contexts;</a:t>
            </a:r>
          </a:p>
          <a:p>
            <a:r>
              <a:rPr lang="en-US" sz="1200" b="0" i="0" u="none" strike="noStrike" kern="1200" dirty="0">
                <a:solidFill>
                  <a:schemeClr val="tx1"/>
                </a:solidFill>
                <a:effectLst/>
                <a:latin typeface="+mn-lt"/>
                <a:ea typeface="+mn-ea"/>
                <a:cs typeface="+mn-cs"/>
              </a:rPr>
              <a:t>helpful information for communication partners; and</a:t>
            </a:r>
          </a:p>
          <a:p>
            <a:r>
              <a:rPr lang="en-US" sz="1200" b="0" i="0" u="none" strike="noStrike" kern="1200" dirty="0">
                <a:solidFill>
                  <a:schemeClr val="tx1"/>
                </a:solidFill>
                <a:effectLst/>
                <a:latin typeface="+mn-lt"/>
                <a:ea typeface="+mn-ea"/>
                <a:cs typeface="+mn-cs"/>
              </a:rPr>
              <a:t>outcomes in response to intervention (Coelho, Ylvisaker, &amp; </a:t>
            </a:r>
            <a:r>
              <a:rPr lang="en-US" sz="1200" b="0" i="0" u="none" strike="noStrike" kern="1200" dirty="0" err="1">
                <a:solidFill>
                  <a:schemeClr val="tx1"/>
                </a:solidFill>
                <a:effectLst/>
                <a:latin typeface="+mn-lt"/>
                <a:ea typeface="+mn-ea"/>
                <a:cs typeface="+mn-cs"/>
              </a:rPr>
              <a:t>Turkstra</a:t>
            </a:r>
            <a:r>
              <a:rPr lang="en-US" sz="1200" b="0" i="0" u="none" strike="noStrike" kern="1200" dirty="0">
                <a:solidFill>
                  <a:schemeClr val="tx1"/>
                </a:solidFill>
                <a:effectLst/>
                <a:latin typeface="+mn-lt"/>
                <a:ea typeface="+mn-ea"/>
                <a:cs typeface="+mn-cs"/>
              </a:rPr>
              <a:t>, 2005).</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Goal</a:t>
            </a:r>
            <a:r>
              <a:rPr lang="en-US" sz="1200" b="1" i="0" u="none" strike="noStrike" kern="1200" baseline="0" dirty="0">
                <a:solidFill>
                  <a:schemeClr val="tx1"/>
                </a:solidFill>
                <a:effectLst/>
                <a:latin typeface="+mn-lt"/>
                <a:ea typeface="+mn-ea"/>
                <a:cs typeface="+mn-cs"/>
              </a:rPr>
              <a:t> Setting</a:t>
            </a:r>
            <a:endParaRPr lang="en-US" sz="1200" b="1" i="0" u="none" strike="noStrike"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WHY patient-centered</a:t>
            </a:r>
            <a:r>
              <a:rPr lang="en-US" sz="1200" b="0" kern="1200" baseline="0" dirty="0">
                <a:solidFill>
                  <a:schemeClr val="tx1"/>
                </a:solidFill>
                <a:effectLst/>
                <a:latin typeface="+mn-lt"/>
                <a:ea typeface="+mn-ea"/>
                <a:cs typeface="+mn-cs"/>
              </a:rPr>
              <a:t> functional goals?</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To maximize outcomes that lead to functional improvements that are important to the individual </a:t>
            </a:r>
          </a:p>
          <a:p>
            <a:r>
              <a:rPr lang="en-US" sz="1200" b="0" kern="1200" dirty="0">
                <a:solidFill>
                  <a:schemeClr val="tx1"/>
                </a:solidFill>
                <a:effectLst/>
                <a:latin typeface="+mn-lt"/>
                <a:ea typeface="+mn-ea"/>
                <a:cs typeface="+mn-cs"/>
              </a:rPr>
              <a:t>To optimize the individual’s potential to participate in meaningful activities </a:t>
            </a:r>
          </a:p>
          <a:p>
            <a:r>
              <a:rPr lang="en-US" sz="1200" b="0" kern="1200" dirty="0">
                <a:solidFill>
                  <a:schemeClr val="tx1"/>
                </a:solidFill>
                <a:effectLst/>
                <a:latin typeface="+mn-lt"/>
                <a:ea typeface="+mn-ea"/>
                <a:cs typeface="+mn-cs"/>
              </a:rPr>
              <a:t>To facilitate a partnership that ensures the individual and family have a voice in the care received and outcomes achieved </a:t>
            </a:r>
          </a:p>
          <a:p>
            <a:r>
              <a:rPr lang="en-US" sz="1200" b="0" kern="1200" dirty="0">
                <a:solidFill>
                  <a:schemeClr val="tx1"/>
                </a:solidFill>
                <a:effectLst/>
                <a:latin typeface="+mn-lt"/>
                <a:ea typeface="+mn-ea"/>
                <a:cs typeface="+mn-cs"/>
              </a:rPr>
              <a:t>To demonstrate to the payers the value of skilled services </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Treatment</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The goal of intervention </a:t>
            </a:r>
            <a:r>
              <a:rPr lang="en-US" sz="1200" b="0" i="0" u="none" strike="noStrike" kern="1200" dirty="0">
                <a:solidFill>
                  <a:schemeClr val="tx1"/>
                </a:solidFill>
                <a:effectLst/>
                <a:latin typeface="+mn-lt"/>
                <a:ea typeface="+mn-ea"/>
                <a:cs typeface="+mn-cs"/>
              </a:rPr>
              <a:t>in TBI is to achieve the highest level of independent function for participation in daily living. Consistent with the ICF framework (WHO, 2001),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intervention is designed to:</a:t>
            </a:r>
          </a:p>
          <a:p>
            <a:r>
              <a:rPr lang="en-US" sz="1200" b="0" i="0" u="none" strike="noStrike" kern="1200" dirty="0">
                <a:solidFill>
                  <a:schemeClr val="tx1"/>
                </a:solidFill>
                <a:effectLst/>
                <a:latin typeface="+mn-lt"/>
                <a:ea typeface="+mn-ea"/>
                <a:cs typeface="+mn-cs"/>
              </a:rPr>
              <a:t>	capitalize on strengths and address weaknesses related to underlying structures and functions that affect 		communication;</a:t>
            </a:r>
          </a:p>
          <a:p>
            <a:r>
              <a:rPr lang="en-US" sz="1200" b="0" i="0" u="none" strike="noStrike" kern="1200" dirty="0">
                <a:solidFill>
                  <a:schemeClr val="tx1"/>
                </a:solidFill>
                <a:effectLst/>
                <a:latin typeface="+mn-lt"/>
                <a:ea typeface="+mn-ea"/>
                <a:cs typeface="+mn-cs"/>
              </a:rPr>
              <a:t>	facilitate the individual's activities and participation by assisting the person in acquiring new skills and strategies; 	modify contextual factors that serve as barriers and enhance facilitators of successful communication and 	participation, </a:t>
            </a:r>
          </a:p>
          <a:p>
            <a:r>
              <a:rPr lang="en-US" sz="1200" b="0" i="0" u="none" strike="noStrike" kern="1200" dirty="0">
                <a:solidFill>
                  <a:schemeClr val="tx1"/>
                </a:solidFill>
                <a:effectLst/>
                <a:latin typeface="+mn-lt"/>
                <a:ea typeface="+mn-ea"/>
                <a:cs typeface="+mn-cs"/>
              </a:rPr>
              <a:t>		including development and use of appropriate accommodations.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Interventions that enhance a patient's activity and participation through modification of contextual factors may be warranted, even if the prognosis for improved body structure/function is limited.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Treatment should be individualized, provide opportunity for practice, target communication skills in situations where the person lives, works, studies, and socializes and use goal attainment scaling to measure person-centered intervention outcomes (Level A Evidence). </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Transitioning After TBI</a:t>
            </a:r>
          </a:p>
          <a:p>
            <a:r>
              <a:rPr lang="en-US" sz="1200" b="0" i="0" u="none" strike="noStrike" kern="1200" dirty="0">
                <a:solidFill>
                  <a:schemeClr val="tx1"/>
                </a:solidFill>
                <a:effectLst/>
                <a:latin typeface="+mn-lt"/>
                <a:ea typeface="+mn-ea"/>
                <a:cs typeface="+mn-cs"/>
              </a:rPr>
              <a:t>Individuals with persistent cognitive-communication deficits after a TBI may continue to face challenges as they return to work or academic settings and manage daily activities such as shopping and handling finances (e.g., </a:t>
            </a:r>
            <a:r>
              <a:rPr lang="en-US" sz="1200" b="0" i="0" u="none" strike="noStrike" kern="1200" dirty="0" err="1">
                <a:solidFill>
                  <a:schemeClr val="tx1"/>
                </a:solidFill>
                <a:effectLst/>
                <a:latin typeface="+mn-lt"/>
                <a:ea typeface="+mn-ea"/>
                <a:cs typeface="+mn-cs"/>
              </a:rPr>
              <a:t>Colantonio</a:t>
            </a:r>
            <a:r>
              <a:rPr lang="en-US" sz="1200" b="0" i="0" u="none" strike="noStrike" kern="1200" dirty="0">
                <a:solidFill>
                  <a:schemeClr val="tx1"/>
                </a:solidFill>
                <a:effectLst/>
                <a:latin typeface="+mn-lt"/>
                <a:ea typeface="+mn-ea"/>
                <a:cs typeface="+mn-cs"/>
              </a:rPr>
              <a:t> et al., 2004; Kennedy, Krause, &amp; </a:t>
            </a:r>
            <a:r>
              <a:rPr lang="en-US" sz="1200" b="0" i="0" u="none" strike="noStrike" kern="1200" dirty="0" err="1">
                <a:solidFill>
                  <a:schemeClr val="tx1"/>
                </a:solidFill>
                <a:effectLst/>
                <a:latin typeface="+mn-lt"/>
                <a:ea typeface="+mn-ea"/>
                <a:cs typeface="+mn-cs"/>
              </a:rPr>
              <a:t>Turkstra</a:t>
            </a:r>
            <a:r>
              <a:rPr lang="en-US" sz="1200" b="0" i="0" u="none" strike="noStrike" kern="1200" dirty="0">
                <a:solidFill>
                  <a:schemeClr val="tx1"/>
                </a:solidFill>
                <a:effectLst/>
                <a:latin typeface="+mn-lt"/>
                <a:ea typeface="+mn-ea"/>
                <a:cs typeface="+mn-cs"/>
              </a:rPr>
              <a:t>, 2008; </a:t>
            </a:r>
            <a:r>
              <a:rPr lang="en-US" sz="1200" b="0" i="0" u="none" strike="noStrike" kern="1200" dirty="0" err="1">
                <a:solidFill>
                  <a:schemeClr val="tx1"/>
                </a:solidFill>
                <a:effectLst/>
                <a:latin typeface="+mn-lt"/>
                <a:ea typeface="+mn-ea"/>
                <a:cs typeface="+mn-cs"/>
              </a:rPr>
              <a:t>Meulenbroek</a:t>
            </a:r>
            <a:r>
              <a:rPr lang="en-US" sz="1200" b="0" i="0" u="none" strike="noStrike" kern="1200" dirty="0">
                <a:solidFill>
                  <a:schemeClr val="tx1"/>
                </a:solidFill>
                <a:effectLst/>
                <a:latin typeface="+mn-lt"/>
                <a:ea typeface="+mn-ea"/>
                <a:cs typeface="+mn-cs"/>
              </a:rPr>
              <a:t>, Bowers, &amp; </a:t>
            </a:r>
            <a:r>
              <a:rPr lang="en-US" sz="1200" b="0" i="0" u="none" strike="noStrike" kern="1200" dirty="0" err="1">
                <a:solidFill>
                  <a:schemeClr val="tx1"/>
                </a:solidFill>
                <a:effectLst/>
                <a:latin typeface="+mn-lt"/>
                <a:ea typeface="+mn-ea"/>
                <a:cs typeface="+mn-cs"/>
              </a:rPr>
              <a:t>Turkstra</a:t>
            </a:r>
            <a:r>
              <a:rPr lang="en-US" sz="1200" b="0" i="0" u="none" strike="noStrike" kern="1200" dirty="0">
                <a:solidFill>
                  <a:schemeClr val="tx1"/>
                </a:solidFill>
                <a:effectLst/>
                <a:latin typeface="+mn-lt"/>
                <a:ea typeface="+mn-ea"/>
                <a:cs typeface="+mn-cs"/>
              </a:rPr>
              <a:t>, 2016; </a:t>
            </a:r>
            <a:r>
              <a:rPr lang="en-US" sz="1200" b="0" i="0" u="none" strike="noStrike" kern="1200" dirty="0" err="1">
                <a:solidFill>
                  <a:schemeClr val="tx1"/>
                </a:solidFill>
                <a:effectLst/>
                <a:latin typeface="+mn-lt"/>
                <a:ea typeface="+mn-ea"/>
                <a:cs typeface="+mn-cs"/>
              </a:rPr>
              <a:t>Meulenbroek</a:t>
            </a:r>
            <a:r>
              <a:rPr lang="en-US" sz="1200" b="0" i="0" u="none" strike="noStrike" kern="1200" dirty="0">
                <a:solidFill>
                  <a:schemeClr val="tx1"/>
                </a:solidFill>
                <a:effectLst/>
                <a:latin typeface="+mn-lt"/>
                <a:ea typeface="+mn-ea"/>
                <a:cs typeface="+mn-cs"/>
              </a:rPr>
              <a:t> &amp; </a:t>
            </a:r>
            <a:r>
              <a:rPr lang="en-US" sz="1200" b="0" i="0" u="none" strike="noStrike" kern="1200" dirty="0" err="1">
                <a:solidFill>
                  <a:schemeClr val="tx1"/>
                </a:solidFill>
                <a:effectLst/>
                <a:latin typeface="+mn-lt"/>
                <a:ea typeface="+mn-ea"/>
                <a:cs typeface="+mn-cs"/>
              </a:rPr>
              <a:t>Turkstra</a:t>
            </a:r>
            <a:r>
              <a:rPr lang="en-US" sz="1200" b="0" i="0" u="none" strike="noStrike" kern="1200" dirty="0">
                <a:solidFill>
                  <a:schemeClr val="tx1"/>
                </a:solidFill>
                <a:effectLst/>
                <a:latin typeface="+mn-lt"/>
                <a:ea typeface="+mn-ea"/>
                <a:cs typeface="+mn-cs"/>
              </a:rPr>
              <a:t>, 2016).</a:t>
            </a:r>
          </a:p>
          <a:p>
            <a:r>
              <a:rPr lang="en-US" sz="1200" b="0" i="0" u="none" strike="noStrike" kern="1200" dirty="0">
                <a:solidFill>
                  <a:schemeClr val="tx1"/>
                </a:solidFill>
                <a:effectLst/>
                <a:latin typeface="+mn-lt"/>
                <a:ea typeface="+mn-ea"/>
                <a:cs typeface="+mn-cs"/>
              </a:rPr>
              <a:t>The potential impact of persisting deficits highlights the need for continued support. The role of the SLP is to identify communication-related deficits, determine how they might affect the individual in various settings, and design treatment approaches to minimize the impact of these deficits.</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Considerations in Work Settings</a:t>
            </a:r>
          </a:p>
          <a:p>
            <a:r>
              <a:rPr lang="en-US" sz="1200" b="0" i="0" u="none" strike="noStrike" kern="1200" dirty="0">
                <a:solidFill>
                  <a:schemeClr val="tx1"/>
                </a:solidFill>
                <a:effectLst/>
                <a:latin typeface="+mn-lt"/>
                <a:ea typeface="+mn-ea"/>
                <a:cs typeface="+mn-cs"/>
              </a:rPr>
              <a:t>The nature of deficits associated with TBI creates unique challenges in work settings. Fatigue, sensory issues, health concerns, and cognitive-communication deficits (e.g., language processing, reading and writing, verbal reasoning, memory, and pragmatics) can have a negative impact on performance (see, e.g., </a:t>
            </a:r>
            <a:r>
              <a:rPr lang="en-US" sz="1200" b="0" i="0" u="none" strike="noStrike" kern="1200" dirty="0" err="1">
                <a:solidFill>
                  <a:schemeClr val="tx1"/>
                </a:solidFill>
                <a:effectLst/>
                <a:latin typeface="+mn-lt"/>
                <a:ea typeface="+mn-ea"/>
                <a:cs typeface="+mn-cs"/>
              </a:rPr>
              <a:t>Meulenbroek</a:t>
            </a:r>
            <a:r>
              <a:rPr lang="en-US" sz="1200" b="0" i="0" u="none" strike="noStrike" kern="1200" dirty="0">
                <a:solidFill>
                  <a:schemeClr val="tx1"/>
                </a:solidFill>
                <a:effectLst/>
                <a:latin typeface="+mn-lt"/>
                <a:ea typeface="+mn-ea"/>
                <a:cs typeface="+mn-cs"/>
              </a:rPr>
              <a:t> et al., 2016; </a:t>
            </a:r>
            <a:r>
              <a:rPr lang="en-US" sz="1200" b="0" i="0" u="none" strike="noStrike" kern="1200" dirty="0" err="1">
                <a:solidFill>
                  <a:schemeClr val="tx1"/>
                </a:solidFill>
                <a:effectLst/>
                <a:latin typeface="+mn-lt"/>
                <a:ea typeface="+mn-ea"/>
                <a:cs typeface="+mn-cs"/>
              </a:rPr>
              <a:t>Meulenbroek</a:t>
            </a:r>
            <a:r>
              <a:rPr lang="en-US" sz="1200" b="0" i="0" u="none" strike="noStrike" kern="1200" dirty="0">
                <a:solidFill>
                  <a:schemeClr val="tx1"/>
                </a:solidFill>
                <a:effectLst/>
                <a:latin typeface="+mn-lt"/>
                <a:ea typeface="+mn-ea"/>
                <a:cs typeface="+mn-cs"/>
              </a:rPr>
              <a:t> &amp; </a:t>
            </a:r>
            <a:r>
              <a:rPr lang="en-US" sz="1200" b="0" i="0" u="none" strike="noStrike" kern="1200" dirty="0" err="1">
                <a:solidFill>
                  <a:schemeClr val="tx1"/>
                </a:solidFill>
                <a:effectLst/>
                <a:latin typeface="+mn-lt"/>
                <a:ea typeface="+mn-ea"/>
                <a:cs typeface="+mn-cs"/>
              </a:rPr>
              <a:t>Turkstra</a:t>
            </a:r>
            <a:r>
              <a:rPr lang="en-US" sz="1200" b="0" i="0" u="none" strike="noStrike" kern="1200" dirty="0">
                <a:solidFill>
                  <a:schemeClr val="tx1"/>
                </a:solidFill>
                <a:effectLst/>
                <a:latin typeface="+mn-lt"/>
                <a:ea typeface="+mn-ea"/>
                <a:cs typeface="+mn-cs"/>
              </a:rPr>
              <a:t>, 2016).</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SLP identifies current cognitive-communication deficits, determines how these may affect life skills and job performance, and then trains the individual on strategies they can use to minimize the impact of the deficits in work settings (</a:t>
            </a:r>
            <a:r>
              <a:rPr lang="en-US" sz="1200" b="0" i="0" u="none" strike="noStrike" kern="1200" dirty="0" err="1">
                <a:solidFill>
                  <a:schemeClr val="tx1"/>
                </a:solidFill>
                <a:effectLst/>
                <a:latin typeface="+mn-lt"/>
                <a:ea typeface="+mn-ea"/>
                <a:cs typeface="+mn-cs"/>
              </a:rPr>
              <a:t>Bonelli</a:t>
            </a:r>
            <a:r>
              <a:rPr lang="en-US" sz="1200" b="0" i="0" u="none" strike="noStrike" kern="1200" dirty="0">
                <a:solidFill>
                  <a:schemeClr val="tx1"/>
                </a:solidFill>
                <a:effectLst/>
                <a:latin typeface="+mn-lt"/>
                <a:ea typeface="+mn-ea"/>
                <a:cs typeface="+mn-cs"/>
              </a:rPr>
              <a:t>, Ritter, &amp; </a:t>
            </a:r>
            <a:r>
              <a:rPr lang="en-US" sz="1200" b="0" i="0" u="none" strike="noStrike" kern="1200" dirty="0" err="1">
                <a:solidFill>
                  <a:schemeClr val="tx1"/>
                </a:solidFill>
                <a:effectLst/>
                <a:latin typeface="+mn-lt"/>
                <a:ea typeface="+mn-ea"/>
                <a:cs typeface="+mn-cs"/>
              </a:rPr>
              <a:t>Kinsler</a:t>
            </a:r>
            <a:r>
              <a:rPr lang="en-US" sz="1200" b="0" i="0" u="none" strike="noStrike" kern="1200" dirty="0">
                <a:solidFill>
                  <a:schemeClr val="tx1"/>
                </a:solidFill>
                <a:effectLst/>
                <a:latin typeface="+mn-lt"/>
                <a:ea typeface="+mn-ea"/>
                <a:cs typeface="+mn-cs"/>
              </a:rPr>
              <a:t>, 2007).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SLP collaborates with counselors and psychologists, vocational rehabilitation specialists, job coaches, and employers, as appropriate, to help implement necessary accommodations for maximum outcomes.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Individuals with TBI may be eligible for protections in the workplace under Section 504 of the Rehabilitation Act of 1973. This law protects a qualified individual from discrimination based on their disability. Section 504 prohibits employment discrimination against individuals who meet job requirements and can perform essential job duties with or without reasonable accommodations. It may also provide vocational training and employment services for eligible individuals. </a:t>
            </a:r>
          </a:p>
          <a:p>
            <a:r>
              <a:rPr lang="en-US" sz="1200" b="0" i="0" u="none" strike="noStrike" kern="1200" dirty="0">
                <a:solidFill>
                  <a:schemeClr val="tx1"/>
                </a:solidFill>
                <a:effectLst/>
                <a:latin typeface="+mn-lt"/>
                <a:ea typeface="+mn-ea"/>
                <a:cs typeface="+mn-cs"/>
              </a:rPr>
              <a:t>SLPs can give input about reasonable accommodations to minimize the effects of cognitive-communication deficits. These include providing written task instructions and using time management devices to help the individual stay on task.</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Considerations in Academic Settings</a:t>
            </a:r>
          </a:p>
          <a:p>
            <a:r>
              <a:rPr lang="en-US" sz="1200" b="0" i="0" u="none" strike="noStrike" kern="1200" dirty="0">
                <a:solidFill>
                  <a:schemeClr val="tx1"/>
                </a:solidFill>
                <a:effectLst/>
                <a:latin typeface="+mn-lt"/>
                <a:ea typeface="+mn-ea"/>
                <a:cs typeface="+mn-cs"/>
              </a:rPr>
              <a:t>Attention, memory, learning, executive function, and social–emotional impairments—coupled with self-regulation challenges—place individuals with TBI at greater risk for failure in academic settings (Kennedy et al., 2008).</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SLP can provide support to individuals in college (and vocational training programs) by identifying systems and services to facilitate studying, learning, and time management, and by training individuals to use compensatory strategies and promoting self-advocacy (Kennedy &amp; Krause, 2011; </a:t>
            </a:r>
            <a:r>
              <a:rPr lang="en-US" sz="1200" b="0" i="0" u="none" strike="noStrike" kern="1200" dirty="0" err="1">
                <a:solidFill>
                  <a:schemeClr val="tx1"/>
                </a:solidFill>
                <a:effectLst/>
                <a:latin typeface="+mn-lt"/>
                <a:ea typeface="+mn-ea"/>
                <a:cs typeface="+mn-cs"/>
              </a:rPr>
              <a:t>Turkstra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Gamazon</a:t>
            </a:r>
            <a:r>
              <a:rPr lang="en-US" sz="1200" b="0" i="0" u="none" strike="noStrike" kern="1200" dirty="0">
                <a:solidFill>
                  <a:schemeClr val="tx1"/>
                </a:solidFill>
                <a:effectLst/>
                <a:latin typeface="+mn-lt"/>
                <a:ea typeface="+mn-ea"/>
                <a:cs typeface="+mn-cs"/>
              </a:rPr>
              <a:t>-Waddell, &amp; Evans, 2004; </a:t>
            </a:r>
            <a:r>
              <a:rPr lang="en-US" sz="1200" b="0" i="0" u="none" strike="noStrike" kern="1200" dirty="0" err="1">
                <a:solidFill>
                  <a:schemeClr val="tx1"/>
                </a:solidFill>
                <a:effectLst/>
                <a:latin typeface="+mn-lt"/>
                <a:ea typeface="+mn-ea"/>
                <a:cs typeface="+mn-cs"/>
              </a:rPr>
              <a:t>Volkers</a:t>
            </a:r>
            <a:r>
              <a:rPr lang="en-US" sz="1200" b="0" i="0" u="none" strike="noStrike" kern="1200" dirty="0">
                <a:solidFill>
                  <a:schemeClr val="tx1"/>
                </a:solidFill>
                <a:effectLst/>
                <a:latin typeface="+mn-lt"/>
                <a:ea typeface="+mn-ea"/>
                <a:cs typeface="+mn-cs"/>
              </a:rPr>
              <a:t>, 2015).</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Disability support services staff may collaborate with SLPs to select courses, modify schedules, and implement accommodations (under Section 504 or similar plans, if applicable). Accommodations might include </a:t>
            </a:r>
            <a:r>
              <a:rPr lang="en-US" sz="1200" b="0" i="0" u="none" strike="noStrike" kern="1200" dirty="0" err="1">
                <a:solidFill>
                  <a:schemeClr val="tx1"/>
                </a:solidFill>
                <a:effectLst/>
                <a:latin typeface="+mn-lt"/>
                <a:ea typeface="+mn-ea"/>
                <a:cs typeface="+mn-cs"/>
              </a:rPr>
              <a:t>notetakers</a:t>
            </a:r>
            <a:r>
              <a:rPr lang="en-US" sz="1200" b="0" i="0" u="none" strike="noStrike" kern="1200" dirty="0">
                <a:solidFill>
                  <a:schemeClr val="tx1"/>
                </a:solidFill>
                <a:effectLst/>
                <a:latin typeface="+mn-lt"/>
                <a:ea typeface="+mn-ea"/>
                <a:cs typeface="+mn-cs"/>
              </a:rPr>
              <a:t>, extended time for tests and assignments, and assistive technology (e.g., text-to-speech and speech-to-text devices that help with reading and writing tasks).</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27939A-8161-5C49-AF0E-2713CE0509CB}" type="slidenum">
              <a:rPr lang="en-US" smtClean="0"/>
              <a:t>36</a:t>
            </a:fld>
            <a:endParaRPr lang="en-US"/>
          </a:p>
        </p:txBody>
      </p:sp>
    </p:spTree>
    <p:extLst>
      <p:ext uri="{BB962C8B-B14F-4D97-AF65-F5344CB8AC3E}">
        <p14:creationId xmlns:p14="http://schemas.microsoft.com/office/powerpoint/2010/main" val="2825686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implementation of person- and family-centered care may require some initial time investment—for example, to modify treatment approaches, build relationships, and teach individuals and families the strategies they will need to actively participate in the service delivery process (</a:t>
            </a:r>
            <a:r>
              <a:rPr lang="en-US" sz="1200" b="0" i="0" u="none" strike="noStrike" kern="1200" dirty="0">
                <a:solidFill>
                  <a:schemeClr val="tx1"/>
                </a:solidFill>
                <a:effectLst/>
                <a:latin typeface="+mn-lt"/>
                <a:ea typeface="+mn-ea"/>
                <a:cs typeface="+mn-cs"/>
                <a:hlinkClick r:id="rId3"/>
              </a:rPr>
              <a:t>Institute for Patient- and Family-Centered Care</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This initial time investment will result in many </a:t>
            </a:r>
            <a:r>
              <a:rPr lang="en-US" sz="1200" b="0" i="1" u="none" strike="noStrike" kern="1200" dirty="0">
                <a:solidFill>
                  <a:schemeClr val="tx1"/>
                </a:solidFill>
                <a:effectLst/>
                <a:latin typeface="+mn-lt"/>
                <a:ea typeface="+mn-ea"/>
                <a:cs typeface="+mn-cs"/>
              </a:rPr>
              <a:t>benefits</a:t>
            </a:r>
            <a:r>
              <a:rPr lang="en-US" sz="1200" b="0" i="0" u="none" strike="noStrike" kern="1200" dirty="0">
                <a:solidFill>
                  <a:schemeClr val="tx1"/>
                </a:solidFill>
                <a:effectLst/>
                <a:latin typeface="+mn-lt"/>
                <a:ea typeface="+mn-ea"/>
                <a:cs typeface="+mn-cs"/>
              </a:rPr>
              <a:t>, including</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improved clinical decision making that is based on better information;</a:t>
            </a:r>
          </a:p>
          <a:p>
            <a:r>
              <a:rPr lang="en-US" sz="1200" b="0" i="0" u="none" strike="noStrike" kern="1200" dirty="0">
                <a:solidFill>
                  <a:schemeClr val="tx1"/>
                </a:solidFill>
                <a:effectLst/>
                <a:latin typeface="+mn-lt"/>
                <a:ea typeface="+mn-ea"/>
                <a:cs typeface="+mn-cs"/>
              </a:rPr>
              <a:t>a greater understanding of the individual’s and family’s strengths and needs;</a:t>
            </a:r>
          </a:p>
          <a:p>
            <a:r>
              <a:rPr lang="en-US" sz="1200" b="0" i="0" u="none" strike="noStrike" kern="1200" dirty="0">
                <a:solidFill>
                  <a:schemeClr val="tx1"/>
                </a:solidFill>
                <a:effectLst/>
                <a:latin typeface="+mn-lt"/>
                <a:ea typeface="+mn-ea"/>
                <a:cs typeface="+mn-cs"/>
              </a:rPr>
              <a:t>better follow-through when the treatment plan is developed collaboratively;</a:t>
            </a:r>
          </a:p>
          <a:p>
            <a:r>
              <a:rPr lang="en-US" sz="1200" b="0" i="0" u="none" strike="noStrike" kern="1200" dirty="0">
                <a:solidFill>
                  <a:schemeClr val="tx1"/>
                </a:solidFill>
                <a:effectLst/>
                <a:latin typeface="+mn-lt"/>
                <a:ea typeface="+mn-ea"/>
                <a:cs typeface="+mn-cs"/>
              </a:rPr>
              <a:t>more effective communication leading to fewer misunderstandings; and</a:t>
            </a:r>
          </a:p>
          <a:p>
            <a:r>
              <a:rPr lang="en-US" sz="1200" b="0" i="0" u="none" strike="noStrike" kern="1200" dirty="0">
                <a:solidFill>
                  <a:schemeClr val="tx1"/>
                </a:solidFill>
                <a:effectLst/>
                <a:latin typeface="+mn-lt"/>
                <a:ea typeface="+mn-ea"/>
                <a:cs typeface="+mn-cs"/>
              </a:rPr>
              <a:t>better outcomes and greater satisfaction with services (American Academy of Pediatrics, 2012).</a:t>
            </a:r>
          </a:p>
          <a:p>
            <a:endParaRPr lang="en-US" dirty="0"/>
          </a:p>
          <a:p>
            <a:endParaRPr lang="en-US" dirty="0"/>
          </a:p>
        </p:txBody>
      </p:sp>
      <p:sp>
        <p:nvSpPr>
          <p:cNvPr id="4" name="Slide Number Placeholder 3"/>
          <p:cNvSpPr>
            <a:spLocks noGrp="1"/>
          </p:cNvSpPr>
          <p:nvPr>
            <p:ph type="sldNum" sz="quarter" idx="10"/>
          </p:nvPr>
        </p:nvSpPr>
        <p:spPr/>
        <p:txBody>
          <a:bodyPr/>
          <a:lstStyle/>
          <a:p>
            <a:fld id="{0A27939A-8161-5C49-AF0E-2713CE0509CB}" type="slidenum">
              <a:rPr lang="en-US" smtClean="0"/>
              <a:t>37</a:t>
            </a:fld>
            <a:endParaRPr lang="en-US"/>
          </a:p>
        </p:txBody>
      </p:sp>
    </p:spTree>
    <p:extLst>
      <p:ext uri="{BB962C8B-B14F-4D97-AF65-F5344CB8AC3E}">
        <p14:creationId xmlns:p14="http://schemas.microsoft.com/office/powerpoint/2010/main" val="1378706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Falls</a:t>
            </a:r>
            <a:r>
              <a:rPr lang="en-US" sz="1200" b="0" i="0" u="none" strike="noStrike" kern="1200" dirty="0">
                <a:solidFill>
                  <a:schemeClr val="tx1"/>
                </a:solidFill>
                <a:effectLst/>
                <a:latin typeface="+mn-lt"/>
                <a:ea typeface="+mn-ea"/>
                <a:cs typeface="+mn-cs"/>
              </a:rPr>
              <a:t> accounted for almost half (48%) of all TBI-related emergency department visits and 81% of TBI-related emergency department visits by persons aged 65 and older.</a:t>
            </a:r>
          </a:p>
          <a:p>
            <a:r>
              <a:rPr lang="en-US" sz="1200" b="1" i="0" u="none" strike="noStrike" kern="1200" dirty="0">
                <a:solidFill>
                  <a:schemeClr val="tx1"/>
                </a:solidFill>
                <a:effectLst/>
                <a:latin typeface="+mn-lt"/>
                <a:ea typeface="+mn-ea"/>
                <a:cs typeface="+mn-cs"/>
              </a:rPr>
              <a:t>Motor vehicle accidents </a:t>
            </a:r>
            <a:r>
              <a:rPr lang="en-US" sz="1200" b="0" i="0" u="none" strike="noStrike" kern="1200" dirty="0">
                <a:solidFill>
                  <a:schemeClr val="tx1"/>
                </a:solidFill>
                <a:effectLst/>
                <a:latin typeface="+mn-lt"/>
                <a:ea typeface="+mn-ea"/>
                <a:cs typeface="+mn-cs"/>
              </a:rPr>
              <a:t>were the leading cause of hospitalizations for adolescents and adults aged 15–44 years of 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Collision-related events</a:t>
            </a:r>
            <a:r>
              <a:rPr lang="en-US" sz="1200" b="0" i="0" u="none" strike="noStrike" kern="1200" dirty="0">
                <a:solidFill>
                  <a:schemeClr val="tx1"/>
                </a:solidFill>
                <a:effectLst/>
                <a:latin typeface="+mn-lt"/>
                <a:ea typeface="+mn-ea"/>
                <a:cs typeface="+mn-cs"/>
              </a:rPr>
              <a:t> (being struck by or against an object) accounted for about 17% of all TBI-related emergency department visits in the United States in 2014.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Persons aged 15–24 years and 75 years and older are at highest risk of sustaining a TBI, with the most common causes attributed to motor vehicle crashes, falls, and violence</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27939A-8161-5C49-AF0E-2713CE0509CB}" type="slidenum">
              <a:rPr lang="en-US" smtClean="0"/>
              <a:t>9</a:t>
            </a:fld>
            <a:endParaRPr lang="en-US"/>
          </a:p>
        </p:txBody>
      </p:sp>
    </p:spTree>
    <p:extLst>
      <p:ext uri="{BB962C8B-B14F-4D97-AF65-F5344CB8AC3E}">
        <p14:creationId xmlns:p14="http://schemas.microsoft.com/office/powerpoint/2010/main" val="1622226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Severity of TBI is based on the extent and nature of the injury, duration of loss of consciousness, posttraumatic amnesia (PTA; loss of memory for events immediately following injury), and extent of confusion at initial assessment during the acute phase of the injury</a:t>
            </a:r>
            <a:endParaRPr lang="en-US" dirty="0"/>
          </a:p>
        </p:txBody>
      </p:sp>
      <p:sp>
        <p:nvSpPr>
          <p:cNvPr id="4" name="Slide Number Placeholder 3"/>
          <p:cNvSpPr>
            <a:spLocks noGrp="1"/>
          </p:cNvSpPr>
          <p:nvPr>
            <p:ph type="sldNum" sz="quarter" idx="10"/>
          </p:nvPr>
        </p:nvSpPr>
        <p:spPr/>
        <p:txBody>
          <a:bodyPr/>
          <a:lstStyle/>
          <a:p>
            <a:fld id="{0A27939A-8161-5C49-AF0E-2713CE0509CB}" type="slidenum">
              <a:rPr lang="en-US" smtClean="0"/>
              <a:t>10</a:t>
            </a:fld>
            <a:endParaRPr lang="en-US"/>
          </a:p>
        </p:txBody>
      </p:sp>
    </p:spTree>
    <p:extLst>
      <p:ext uri="{BB962C8B-B14F-4D97-AF65-F5344CB8AC3E}">
        <p14:creationId xmlns:p14="http://schemas.microsoft.com/office/powerpoint/2010/main" val="2377453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27939A-8161-5C49-AF0E-2713CE0509CB}" type="slidenum">
              <a:rPr lang="en-US" smtClean="0"/>
              <a:t>11</a:t>
            </a:fld>
            <a:endParaRPr lang="en-US"/>
          </a:p>
        </p:txBody>
      </p:sp>
    </p:spTree>
    <p:extLst>
      <p:ext uri="{BB962C8B-B14F-4D97-AF65-F5344CB8AC3E}">
        <p14:creationId xmlns:p14="http://schemas.microsoft.com/office/powerpoint/2010/main" val="178027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Speech-language pathologists (SLPs) play a central role in the screening, assessment, and treatment of persons with TBI. The professional roles and activities in speech-language pathology include THOSE clinical services (assessment, planning, and treatment), ALONG WITH prevention, and advocacy, as well as education,</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and research.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Screening individuals with TBI for hearing, speech, language, cognitive-communication, and swallowing difficulties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Conducting a comprehensive assessment and diagnosing speech, language, cognitive-communication, and swallowing disorders associated with TBI with sensitivity to individual differences, including cultural and linguistic variations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Developing and implementing treatment plans involving direct and indirect intervention methods for maintaining functional speech, language, cognitive-communication, and swallowing abilities at the highest level of independence, with sensitivity to the individual and to cultural/linguistic variations</a:t>
            </a:r>
          </a:p>
          <a:p>
            <a:endParaRPr lang="en-US" sz="1200" dirty="0"/>
          </a:p>
          <a:p>
            <a:r>
              <a:rPr lang="en-US" sz="2000" dirty="0">
                <a:solidFill>
                  <a:srgbClr val="FF0000"/>
                </a:solidFill>
              </a:rPr>
              <a:t>Identifying risk factors for TBI, considering variability among individuals from different racial and ethnic backgrounds and culturally and linguistically diverse populations</a:t>
            </a:r>
          </a:p>
          <a:p>
            <a:r>
              <a:rPr lang="en-US" sz="2000" dirty="0">
                <a:solidFill>
                  <a:srgbClr val="FF0000"/>
                </a:solidFill>
              </a:rPr>
              <a:t>Providing prevention information to individuals and groups known to be at risk for TBI as well as to individuals working with those at risk</a:t>
            </a:r>
          </a:p>
          <a:p>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Determining the need for further assessment and/or referral for other services Facilitating access to comprehensive services</a:t>
            </a:r>
          </a:p>
          <a:p>
            <a:endParaRPr lang="en-US" sz="1200" dirty="0"/>
          </a:p>
          <a:p>
            <a:endParaRPr lang="en-US" sz="1200" dirty="0"/>
          </a:p>
          <a:p>
            <a:r>
              <a:rPr lang="en-US" sz="1200" dirty="0"/>
              <a:t>Gathering and reporting treatment outcomes, documenting progress, and determining appropriate discharge criteria</a:t>
            </a:r>
          </a:p>
          <a:p>
            <a:endParaRPr lang="en-US" sz="1200" dirty="0"/>
          </a:p>
          <a:p>
            <a:r>
              <a:rPr lang="en-US" sz="1200" dirty="0"/>
              <a:t>Counseling persons with TBI and their families regarding impairments across the Speech-language pathology scope of practice and providing education aimed at preventing further complications relating to TBI.</a:t>
            </a:r>
          </a:p>
          <a:p>
            <a:r>
              <a:rPr lang="en-US" sz="1200" dirty="0"/>
              <a:t>Providing training (e.g., in the use of augmentative and alternative communication [AAC] systems) to persons with TBI and their families and caregivers</a:t>
            </a:r>
          </a:p>
          <a:p>
            <a:endParaRPr lang="en-US" sz="1200" dirty="0"/>
          </a:p>
          <a:p>
            <a:r>
              <a:rPr lang="en-US" sz="1200" dirty="0"/>
              <a:t>Serving as an integral member of an interdisciplinary team working with individuals with TBI and their families/caregivers </a:t>
            </a:r>
          </a:p>
          <a:p>
            <a:endParaRPr lang="en-US" sz="1200" dirty="0"/>
          </a:p>
          <a:p>
            <a:r>
              <a:rPr lang="en-US" sz="1200" dirty="0"/>
              <a:t>Consulting and collaborating with other professionals to facilitate program development and to provide supervision, evaluation, and/or expert testimony, as appropriate </a:t>
            </a:r>
          </a:p>
          <a:p>
            <a:endParaRPr lang="en-US" sz="1200" dirty="0"/>
          </a:p>
          <a:p>
            <a:r>
              <a:rPr lang="en-US" sz="1200" dirty="0"/>
              <a:t>Advocating for individuals with TBI and their families, and educating other professionals, third-party payers, and legislators about the needs of persons with TBI and the role of SLPs in diagnosing and managing speech, language, cognitive-communication, and swallowing disorders associated with TBI</a:t>
            </a:r>
          </a:p>
          <a:p>
            <a:endParaRPr lang="en-US" sz="1200" dirty="0"/>
          </a:p>
          <a:p>
            <a:r>
              <a:rPr lang="en-US" sz="1200" dirty="0"/>
              <a:t>Remaining informed of research in the area of TBI and helping advance the knowledge base related to the nature and treatment of TBI</a:t>
            </a:r>
            <a:br>
              <a:rPr lang="en-US" dirty="0"/>
            </a:b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0A27939A-8161-5C49-AF0E-2713CE0509CB}" type="slidenum">
              <a:rPr lang="en-US" smtClean="0"/>
              <a:t>12</a:t>
            </a:fld>
            <a:endParaRPr lang="en-US"/>
          </a:p>
        </p:txBody>
      </p:sp>
    </p:spTree>
    <p:extLst>
      <p:ext uri="{BB962C8B-B14F-4D97-AF65-F5344CB8AC3E}">
        <p14:creationId xmlns:p14="http://schemas.microsoft.com/office/powerpoint/2010/main" val="3889853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Physical</a:t>
            </a:r>
          </a:p>
          <a:p>
            <a:r>
              <a:rPr lang="en-US" sz="1200" b="0" i="0" u="none" strike="noStrike" kern="1200" dirty="0">
                <a:solidFill>
                  <a:schemeClr val="tx1"/>
                </a:solidFill>
                <a:effectLst/>
                <a:latin typeface="+mn-lt"/>
                <a:ea typeface="+mn-ea"/>
                <a:cs typeface="+mn-cs"/>
              </a:rPr>
              <a:t>Changes in bowel and bladder function</a:t>
            </a:r>
          </a:p>
          <a:p>
            <a:r>
              <a:rPr lang="en-US" sz="1200" b="0" i="0" u="none" strike="noStrike" kern="1200" dirty="0">
                <a:solidFill>
                  <a:schemeClr val="tx1"/>
                </a:solidFill>
                <a:effectLst/>
                <a:latin typeface="+mn-lt"/>
                <a:ea typeface="+mn-ea"/>
                <a:cs typeface="+mn-cs"/>
              </a:rPr>
              <a:t>Changes in level of consciousness, ranging from brief loss of consciousness to coma</a:t>
            </a:r>
          </a:p>
          <a:p>
            <a:r>
              <a:rPr lang="en-US" sz="1200" b="0" i="0" u="none" strike="noStrike" kern="1200" dirty="0">
                <a:solidFill>
                  <a:schemeClr val="tx1"/>
                </a:solidFill>
                <a:effectLst/>
                <a:latin typeface="+mn-lt"/>
                <a:ea typeface="+mn-ea"/>
                <a:cs typeface="+mn-cs"/>
              </a:rPr>
              <a:t>Dizziness</a:t>
            </a:r>
          </a:p>
          <a:p>
            <a:r>
              <a:rPr lang="en-US" sz="1200" b="0" i="0" u="none" strike="noStrike" kern="1200" dirty="0">
                <a:solidFill>
                  <a:schemeClr val="tx1"/>
                </a:solidFill>
                <a:effectLst/>
                <a:latin typeface="+mn-lt"/>
                <a:ea typeface="+mn-ea"/>
                <a:cs typeface="+mn-cs"/>
              </a:rPr>
              <a:t>Fatigue</a:t>
            </a:r>
          </a:p>
          <a:p>
            <a:r>
              <a:rPr lang="en-US" sz="1200" b="0" i="0" u="none" strike="noStrike" kern="1200" dirty="0">
                <a:solidFill>
                  <a:schemeClr val="tx1"/>
                </a:solidFill>
                <a:effectLst/>
                <a:latin typeface="+mn-lt"/>
                <a:ea typeface="+mn-ea"/>
                <a:cs typeface="+mn-cs"/>
              </a:rPr>
              <a:t>Headaches</a:t>
            </a:r>
          </a:p>
          <a:p>
            <a:r>
              <a:rPr lang="en-US" sz="1200" b="0" i="0" u="none" strike="noStrike" kern="1200" dirty="0">
                <a:solidFill>
                  <a:schemeClr val="tx1"/>
                </a:solidFill>
                <a:effectLst/>
                <a:latin typeface="+mn-lt"/>
                <a:ea typeface="+mn-ea"/>
                <a:cs typeface="+mn-cs"/>
              </a:rPr>
              <a:t>Impaired movement, balance, and/or coordination</a:t>
            </a:r>
          </a:p>
          <a:p>
            <a:r>
              <a:rPr lang="en-US" sz="1200" b="0" i="0" u="none" strike="noStrike" kern="1200" dirty="0">
                <a:solidFill>
                  <a:schemeClr val="tx1"/>
                </a:solidFill>
                <a:effectLst/>
                <a:latin typeface="+mn-lt"/>
                <a:ea typeface="+mn-ea"/>
                <a:cs typeface="+mn-cs"/>
              </a:rPr>
              <a:t>Motor speed and programing deficits (dyspraxia/apraxia)</a:t>
            </a:r>
          </a:p>
          <a:p>
            <a:r>
              <a:rPr lang="en-US" sz="1200" b="0" i="0" u="none" strike="noStrike" kern="1200" dirty="0">
                <a:solidFill>
                  <a:schemeClr val="tx1"/>
                </a:solidFill>
                <a:effectLst/>
                <a:latin typeface="+mn-lt"/>
                <a:ea typeface="+mn-ea"/>
                <a:cs typeface="+mn-cs"/>
              </a:rPr>
              <a:t>Nausea</a:t>
            </a:r>
          </a:p>
          <a:p>
            <a:r>
              <a:rPr lang="en-US" sz="1200" b="0" i="0" u="none" strike="noStrike" kern="1200" dirty="0">
                <a:solidFill>
                  <a:schemeClr val="tx1"/>
                </a:solidFill>
                <a:effectLst/>
                <a:latin typeface="+mn-lt"/>
                <a:ea typeface="+mn-ea"/>
                <a:cs typeface="+mn-cs"/>
              </a:rPr>
              <a:t>Pain</a:t>
            </a:r>
          </a:p>
          <a:p>
            <a:r>
              <a:rPr lang="en-US" sz="1200" b="0" i="0" u="none" strike="noStrike" kern="1200" dirty="0">
                <a:solidFill>
                  <a:schemeClr val="tx1"/>
                </a:solidFill>
                <a:effectLst/>
                <a:latin typeface="+mn-lt"/>
                <a:ea typeface="+mn-ea"/>
                <a:cs typeface="+mn-cs"/>
              </a:rPr>
              <a:t>Reduced muscle strength (paresis/paralysis)</a:t>
            </a:r>
          </a:p>
          <a:p>
            <a:r>
              <a:rPr lang="en-US" sz="1200" b="0" i="0" u="none" strike="noStrike" kern="1200" dirty="0">
                <a:solidFill>
                  <a:schemeClr val="tx1"/>
                </a:solidFill>
                <a:effectLst/>
                <a:latin typeface="+mn-lt"/>
                <a:ea typeface="+mn-ea"/>
                <a:cs typeface="+mn-cs"/>
              </a:rPr>
              <a:t>Seizures</a:t>
            </a:r>
          </a:p>
          <a:p>
            <a:r>
              <a:rPr lang="en-US" sz="1200" b="0" i="0" u="none" strike="noStrike" kern="1200" dirty="0">
                <a:solidFill>
                  <a:schemeClr val="tx1"/>
                </a:solidFill>
                <a:effectLst/>
                <a:latin typeface="+mn-lt"/>
                <a:ea typeface="+mn-ea"/>
                <a:cs typeface="+mn-cs"/>
              </a:rPr>
              <a:t>Vomiting</a:t>
            </a:r>
          </a:p>
          <a:p>
            <a:r>
              <a:rPr lang="en-US" sz="1200" b="1" i="0" u="none" strike="noStrike" kern="1200" dirty="0">
                <a:solidFill>
                  <a:schemeClr val="tx1"/>
                </a:solidFill>
                <a:effectLst/>
                <a:latin typeface="+mn-lt"/>
                <a:ea typeface="+mn-ea"/>
                <a:cs typeface="+mn-cs"/>
              </a:rPr>
              <a:t>Sensory–Perceptual</a:t>
            </a:r>
          </a:p>
          <a:p>
            <a:r>
              <a:rPr lang="en-US" sz="1200" b="1" i="0" u="none" strike="noStrike" kern="1200" dirty="0">
                <a:solidFill>
                  <a:schemeClr val="tx1"/>
                </a:solidFill>
                <a:effectLst/>
                <a:latin typeface="+mn-lt"/>
                <a:ea typeface="+mn-ea"/>
                <a:cs typeface="+mn-cs"/>
              </a:rPr>
              <a:t>Auditory and Vestibular</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Auditory dysfunction from injury to the outer ear, middle ear, inner ear, and/or temporal lobe, resulting in</a:t>
            </a:r>
          </a:p>
          <a:p>
            <a:r>
              <a:rPr lang="en-US" sz="1200" b="1" i="0" u="none" strike="noStrike" kern="1200" dirty="0">
                <a:solidFill>
                  <a:schemeClr val="tx1"/>
                </a:solidFill>
                <a:effectLst/>
                <a:latin typeface="+mn-lt"/>
                <a:ea typeface="+mn-ea"/>
                <a:cs typeface="+mn-cs"/>
              </a:rPr>
              <a:t>Visual</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Changes in perception of color, shape, size, depth, and distance</a:t>
            </a:r>
          </a:p>
          <a:p>
            <a:r>
              <a:rPr lang="en-US" sz="1200" b="0" i="0" u="none" strike="noStrike" kern="1200" dirty="0">
                <a:solidFill>
                  <a:schemeClr val="tx1"/>
                </a:solidFill>
                <a:effectLst/>
                <a:latin typeface="+mn-lt"/>
                <a:ea typeface="+mn-ea"/>
                <a:cs typeface="+mn-cs"/>
              </a:rPr>
              <a:t>Changes in visual acuity</a:t>
            </a:r>
          </a:p>
          <a:p>
            <a:r>
              <a:rPr lang="en-US" sz="1200" b="0" i="0" u="none" strike="noStrike" kern="1200" dirty="0">
                <a:solidFill>
                  <a:schemeClr val="tx1"/>
                </a:solidFill>
                <a:effectLst/>
                <a:latin typeface="+mn-lt"/>
                <a:ea typeface="+mn-ea"/>
                <a:cs typeface="+mn-cs"/>
              </a:rPr>
              <a:t>Blurred vision</a:t>
            </a:r>
          </a:p>
          <a:p>
            <a:r>
              <a:rPr lang="en-US" sz="1200" b="0" i="0" u="none" strike="noStrike" kern="1200" dirty="0">
                <a:solidFill>
                  <a:schemeClr val="tx1"/>
                </a:solidFill>
                <a:effectLst/>
                <a:latin typeface="+mn-lt"/>
                <a:ea typeface="+mn-ea"/>
                <a:cs typeface="+mn-cs"/>
              </a:rPr>
              <a:t>Double vision (diplopia)</a:t>
            </a:r>
          </a:p>
          <a:p>
            <a:r>
              <a:rPr lang="en-US" sz="1200" b="0" i="0" u="none" strike="noStrike" kern="1200" dirty="0">
                <a:solidFill>
                  <a:schemeClr val="tx1"/>
                </a:solidFill>
                <a:effectLst/>
                <a:latin typeface="+mn-lt"/>
                <a:ea typeface="+mn-ea"/>
                <a:cs typeface="+mn-cs"/>
              </a:rPr>
              <a:t>Problems with visual convergence and accommodation</a:t>
            </a:r>
          </a:p>
          <a:p>
            <a:r>
              <a:rPr lang="en-US" sz="1200" b="0" i="0" u="none" strike="noStrike" kern="1200" dirty="0">
                <a:solidFill>
                  <a:schemeClr val="tx1"/>
                </a:solidFill>
                <a:effectLst/>
                <a:latin typeface="+mn-lt"/>
                <a:ea typeface="+mn-ea"/>
                <a:cs typeface="+mn-cs"/>
              </a:rPr>
              <a:t>Sensitivity to light</a:t>
            </a:r>
          </a:p>
          <a:p>
            <a:r>
              <a:rPr lang="en-US" sz="1200" b="0" i="0" u="none" strike="noStrike" kern="1200" dirty="0">
                <a:solidFill>
                  <a:schemeClr val="tx1"/>
                </a:solidFill>
                <a:effectLst/>
                <a:latin typeface="+mn-lt"/>
                <a:ea typeface="+mn-ea"/>
                <a:cs typeface="+mn-cs"/>
              </a:rPr>
              <a:t>Visual field deficits/visual neglect</a:t>
            </a:r>
          </a:p>
          <a:p>
            <a:r>
              <a:rPr lang="en-US" sz="1200" b="1" i="0" u="none" strike="noStrike" kern="1200" dirty="0">
                <a:solidFill>
                  <a:schemeClr val="tx1"/>
                </a:solidFill>
                <a:effectLst/>
                <a:latin typeface="+mn-lt"/>
                <a:ea typeface="+mn-ea"/>
                <a:cs typeface="+mn-cs"/>
              </a:rPr>
              <a:t>Other Sensory–Perceptual Sequelae</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Gustatory—loss of taste</a:t>
            </a:r>
          </a:p>
          <a:p>
            <a:r>
              <a:rPr lang="en-US" sz="1200" b="0" i="0" u="none" strike="noStrike" kern="1200" dirty="0">
                <a:solidFill>
                  <a:schemeClr val="tx1"/>
                </a:solidFill>
                <a:effectLst/>
                <a:latin typeface="+mn-lt"/>
                <a:ea typeface="+mn-ea"/>
                <a:cs typeface="+mn-cs"/>
              </a:rPr>
              <a:t>Olfactory—inability to recognize smells</a:t>
            </a:r>
          </a:p>
          <a:p>
            <a:r>
              <a:rPr lang="en-US" sz="1200" b="0" i="0" u="none" strike="noStrike" kern="1200" dirty="0">
                <a:solidFill>
                  <a:schemeClr val="tx1"/>
                </a:solidFill>
                <a:effectLst/>
                <a:latin typeface="+mn-lt"/>
                <a:ea typeface="+mn-ea"/>
                <a:cs typeface="+mn-cs"/>
              </a:rPr>
              <a:t>Tactile—sensitivity or defensiveness to touch; changes in perception of pain, pressure, and/or temperature</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Neurobehavioral</a:t>
            </a:r>
          </a:p>
          <a:p>
            <a:r>
              <a:rPr lang="en-US" sz="1200" b="0" i="0" u="none" strike="noStrike" kern="1200" dirty="0">
                <a:solidFill>
                  <a:schemeClr val="tx1"/>
                </a:solidFill>
                <a:effectLst/>
                <a:latin typeface="+mn-lt"/>
                <a:ea typeface="+mn-ea"/>
                <a:cs typeface="+mn-cs"/>
              </a:rPr>
              <a:t>Affective changes, including over-emotional or over-reactive affect or flat (i.e., emotionless) affect</a:t>
            </a:r>
          </a:p>
          <a:p>
            <a:r>
              <a:rPr lang="en-US" sz="1200" b="0" i="0" u="none" strike="noStrike" kern="1200" dirty="0">
                <a:solidFill>
                  <a:schemeClr val="tx1"/>
                </a:solidFill>
                <a:effectLst/>
                <a:latin typeface="+mn-lt"/>
                <a:ea typeface="+mn-ea"/>
                <a:cs typeface="+mn-cs"/>
              </a:rPr>
              <a:t>Agitation and/or combativeness</a:t>
            </a:r>
          </a:p>
          <a:p>
            <a:r>
              <a:rPr lang="en-US" sz="1200" b="0" i="0" u="none" strike="noStrike" kern="1200" dirty="0">
                <a:solidFill>
                  <a:schemeClr val="tx1"/>
                </a:solidFill>
                <a:effectLst/>
                <a:latin typeface="+mn-lt"/>
                <a:ea typeface="+mn-ea"/>
                <a:cs typeface="+mn-cs"/>
              </a:rPr>
              <a:t>Anxiety disorder</a:t>
            </a:r>
          </a:p>
          <a:p>
            <a:r>
              <a:rPr lang="en-US" sz="1200" b="0" i="0" u="none" strike="noStrike" kern="1200" dirty="0">
                <a:solidFill>
                  <a:schemeClr val="tx1"/>
                </a:solidFill>
                <a:effectLst/>
                <a:latin typeface="+mn-lt"/>
                <a:ea typeface="+mn-ea"/>
                <a:cs typeface="+mn-cs"/>
              </a:rPr>
              <a:t>Depression</a:t>
            </a:r>
          </a:p>
          <a:p>
            <a:r>
              <a:rPr lang="en-US" sz="1200" b="0" i="0" u="none" strike="noStrike" kern="1200" dirty="0">
                <a:solidFill>
                  <a:schemeClr val="tx1"/>
                </a:solidFill>
                <a:effectLst/>
                <a:latin typeface="+mn-lt"/>
                <a:ea typeface="+mn-ea"/>
                <a:cs typeface="+mn-cs"/>
              </a:rPr>
              <a:t>Difficulty identifying emotions in others (alexithymia)</a:t>
            </a:r>
          </a:p>
          <a:p>
            <a:r>
              <a:rPr lang="en-US" sz="1200" b="0" i="0" u="none" strike="noStrike" kern="1200" dirty="0">
                <a:solidFill>
                  <a:schemeClr val="tx1"/>
                </a:solidFill>
                <a:effectLst/>
                <a:latin typeface="+mn-lt"/>
                <a:ea typeface="+mn-ea"/>
                <a:cs typeface="+mn-cs"/>
              </a:rPr>
              <a:t>Emotional lability and mood changes or mood swings</a:t>
            </a:r>
          </a:p>
          <a:p>
            <a:r>
              <a:rPr lang="en-US" sz="1200" b="0" i="0" u="none" strike="noStrike" kern="1200" dirty="0">
                <a:solidFill>
                  <a:schemeClr val="tx1"/>
                </a:solidFill>
                <a:effectLst/>
                <a:latin typeface="+mn-lt"/>
                <a:ea typeface="+mn-ea"/>
                <a:cs typeface="+mn-cs"/>
              </a:rPr>
              <a:t>Excessive drowsiness and changes in sleep patterns, including difficulty falling or staying asleep (insomnia), excessive sleepiness (hypersomnia)</a:t>
            </a:r>
          </a:p>
          <a:p>
            <a:r>
              <a:rPr lang="en-US" sz="1200" b="0" i="0" u="none" strike="noStrike" kern="1200" dirty="0">
                <a:solidFill>
                  <a:schemeClr val="tx1"/>
                </a:solidFill>
                <a:effectLst/>
                <a:latin typeface="+mn-lt"/>
                <a:ea typeface="+mn-ea"/>
                <a:cs typeface="+mn-cs"/>
              </a:rPr>
              <a:t>Feeling of disorientation or fogginess</a:t>
            </a:r>
          </a:p>
          <a:p>
            <a:r>
              <a:rPr lang="en-US" sz="1200" b="0" i="0" u="none" strike="noStrike" kern="1200" dirty="0">
                <a:solidFill>
                  <a:schemeClr val="tx1"/>
                </a:solidFill>
                <a:effectLst/>
                <a:latin typeface="+mn-lt"/>
                <a:ea typeface="+mn-ea"/>
                <a:cs typeface="+mn-cs"/>
              </a:rPr>
              <a:t>Increased state of sensory sensitivity accompanied by exaggerated response to perceived threats (hypervigilance)</a:t>
            </a:r>
          </a:p>
          <a:p>
            <a:r>
              <a:rPr lang="en-US" sz="1200" b="0" i="0" u="none" strike="noStrike" kern="1200" dirty="0">
                <a:solidFill>
                  <a:schemeClr val="tx1"/>
                </a:solidFill>
                <a:effectLst/>
                <a:latin typeface="+mn-lt"/>
                <a:ea typeface="+mn-ea"/>
                <a:cs typeface="+mn-cs"/>
              </a:rPr>
              <a:t>Impulsivity</a:t>
            </a:r>
          </a:p>
          <a:p>
            <a:r>
              <a:rPr lang="en-US" sz="1200" b="0" i="0" u="none" strike="noStrike" kern="1200" dirty="0">
                <a:solidFill>
                  <a:schemeClr val="tx1"/>
                </a:solidFill>
                <a:effectLst/>
                <a:latin typeface="+mn-lt"/>
                <a:ea typeface="+mn-ea"/>
                <a:cs typeface="+mn-cs"/>
              </a:rPr>
              <a:t>Irritability and reduced frustration tolerance</a:t>
            </a:r>
          </a:p>
          <a:p>
            <a:r>
              <a:rPr lang="en-US" sz="1200" b="0" i="0" u="none" strike="noStrike" kern="1200" dirty="0">
                <a:solidFill>
                  <a:schemeClr val="tx1"/>
                </a:solidFill>
                <a:effectLst/>
                <a:latin typeface="+mn-lt"/>
                <a:ea typeface="+mn-ea"/>
                <a:cs typeface="+mn-cs"/>
              </a:rPr>
              <a:t>Lack of initiation (e.g., for making choices, talking, moving)</a:t>
            </a:r>
          </a:p>
          <a:p>
            <a:r>
              <a:rPr lang="en-US" sz="1200" b="0" i="0" u="none" strike="noStrike" kern="1200" dirty="0">
                <a:solidFill>
                  <a:schemeClr val="tx1"/>
                </a:solidFill>
                <a:effectLst/>
                <a:latin typeface="+mn-lt"/>
                <a:ea typeface="+mn-ea"/>
                <a:cs typeface="+mn-cs"/>
              </a:rPr>
              <a:t>Stress disorders</a:t>
            </a:r>
          </a:p>
          <a:p>
            <a:endParaRPr lang="en-US" dirty="0"/>
          </a:p>
        </p:txBody>
      </p:sp>
      <p:sp>
        <p:nvSpPr>
          <p:cNvPr id="4" name="Slide Number Placeholder 3"/>
          <p:cNvSpPr>
            <a:spLocks noGrp="1"/>
          </p:cNvSpPr>
          <p:nvPr>
            <p:ph type="sldNum" sz="quarter" idx="10"/>
          </p:nvPr>
        </p:nvSpPr>
        <p:spPr/>
        <p:txBody>
          <a:bodyPr/>
          <a:lstStyle/>
          <a:p>
            <a:fld id="{0A27939A-8161-5C49-AF0E-2713CE0509CB}" type="slidenum">
              <a:rPr lang="en-US" smtClean="0"/>
              <a:t>13</a:t>
            </a:fld>
            <a:endParaRPr lang="en-US"/>
          </a:p>
        </p:txBody>
      </p:sp>
    </p:spTree>
    <p:extLst>
      <p:ext uri="{BB962C8B-B14F-4D97-AF65-F5344CB8AC3E}">
        <p14:creationId xmlns:p14="http://schemas.microsoft.com/office/powerpoint/2010/main" val="331902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Attention</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Deficits in shifting attention between tasks</a:t>
            </a:r>
          </a:p>
          <a:p>
            <a:r>
              <a:rPr lang="en-US" sz="1200" b="0" i="0" u="none" strike="noStrike" kern="1200" dirty="0">
                <a:solidFill>
                  <a:schemeClr val="tx1"/>
                </a:solidFill>
                <a:effectLst/>
                <a:latin typeface="+mn-lt"/>
                <a:ea typeface="+mn-ea"/>
                <a:cs typeface="+mn-cs"/>
              </a:rPr>
              <a:t>Difficulty with selective attention</a:t>
            </a:r>
          </a:p>
          <a:p>
            <a:r>
              <a:rPr lang="en-US" sz="1200" b="0" i="0" u="none" strike="noStrike" kern="1200" dirty="0">
                <a:solidFill>
                  <a:schemeClr val="tx1"/>
                </a:solidFill>
                <a:effectLst/>
                <a:latin typeface="+mn-lt"/>
                <a:ea typeface="+mn-ea"/>
                <a:cs typeface="+mn-cs"/>
              </a:rPr>
              <a:t>Impaired sustained attention (e.g., for task completion)</a:t>
            </a:r>
          </a:p>
          <a:p>
            <a:r>
              <a:rPr lang="en-US" sz="1200" b="0" i="0" u="none" strike="noStrike" kern="1200" dirty="0">
                <a:solidFill>
                  <a:schemeClr val="tx1"/>
                </a:solidFill>
                <a:effectLst/>
                <a:latin typeface="+mn-lt"/>
                <a:ea typeface="+mn-ea"/>
                <a:cs typeface="+mn-cs"/>
              </a:rPr>
              <a:t>Reduced attention span</a:t>
            </a:r>
          </a:p>
          <a:p>
            <a:r>
              <a:rPr lang="en-US" sz="1200" b="1" i="0" u="none" strike="noStrike" kern="1200" dirty="0">
                <a:solidFill>
                  <a:schemeClr val="tx1"/>
                </a:solidFill>
                <a:effectLst/>
                <a:latin typeface="+mn-lt"/>
                <a:ea typeface="+mn-ea"/>
                <a:cs typeface="+mn-cs"/>
              </a:rPr>
              <a:t>Executive Functioning</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Difficulty with the following:</a:t>
            </a:r>
          </a:p>
          <a:p>
            <a:r>
              <a:rPr lang="en-US" sz="1200" kern="1200" dirty="0">
                <a:solidFill>
                  <a:schemeClr val="tx1"/>
                </a:solidFill>
                <a:effectLst/>
                <a:latin typeface="+mn-lt"/>
                <a:ea typeface="+mn-ea"/>
                <a:cs typeface="+mn-cs"/>
              </a:rPr>
              <a:t>Patients present with difficulty planning and organizing tasks, initiating tasks, completing tasks. </a:t>
            </a:r>
          </a:p>
          <a:p>
            <a:r>
              <a:rPr lang="en-US" sz="1200" kern="1200" dirty="0">
                <a:solidFill>
                  <a:schemeClr val="tx1"/>
                </a:solidFill>
                <a:effectLst/>
                <a:latin typeface="+mn-lt"/>
                <a:ea typeface="+mn-ea"/>
                <a:cs typeface="+mn-cs"/>
              </a:rPr>
              <a:t>Patient may have difficulty inhibiting responses (less filter!) and decreased insight. </a:t>
            </a:r>
          </a:p>
          <a:p>
            <a:r>
              <a:rPr lang="en-US" sz="1200" kern="1200" dirty="0">
                <a:solidFill>
                  <a:schemeClr val="tx1"/>
                </a:solidFill>
                <a:effectLst/>
                <a:latin typeface="+mn-lt"/>
                <a:ea typeface="+mn-ea"/>
                <a:cs typeface="+mn-cs"/>
              </a:rPr>
              <a:t>Involves ability to sustain attention to a single task, working memory, and pragmatic skills</a:t>
            </a:r>
          </a:p>
          <a:p>
            <a:r>
              <a:rPr lang="en-US" sz="1200" b="1" i="0" u="none" strike="noStrike" kern="1200" dirty="0">
                <a:solidFill>
                  <a:schemeClr val="tx1"/>
                </a:solidFill>
                <a:effectLst/>
                <a:latin typeface="+mn-lt"/>
                <a:ea typeface="+mn-ea"/>
                <a:cs typeface="+mn-cs"/>
              </a:rPr>
              <a:t>Information Processing</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Increased response latencies</a:t>
            </a:r>
          </a:p>
          <a:p>
            <a:r>
              <a:rPr lang="en-US" sz="1200" b="0" i="0" u="none" strike="noStrike" kern="1200" dirty="0">
                <a:solidFill>
                  <a:schemeClr val="tx1"/>
                </a:solidFill>
                <a:effectLst/>
                <a:latin typeface="+mn-lt"/>
                <a:ea typeface="+mn-ea"/>
                <a:cs typeface="+mn-cs"/>
              </a:rPr>
              <a:t>Reduced processing speed (e.g., of rapid speech and/or complex language), resulting in confusion</a:t>
            </a:r>
          </a:p>
          <a:p>
            <a:r>
              <a:rPr lang="en-US" sz="1200" b="1" i="0" u="none" strike="noStrike" kern="1200" dirty="0">
                <a:solidFill>
                  <a:schemeClr val="tx1"/>
                </a:solidFill>
                <a:effectLst/>
                <a:latin typeface="+mn-lt"/>
                <a:ea typeface="+mn-ea"/>
                <a:cs typeface="+mn-cs"/>
              </a:rPr>
              <a:t>Memory and Learning</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Deficits in short-term memory that negatively affect new learning</a:t>
            </a:r>
          </a:p>
          <a:p>
            <a:r>
              <a:rPr lang="en-US" sz="1200" b="0" i="0" u="none" strike="noStrike" kern="1200" dirty="0">
                <a:solidFill>
                  <a:schemeClr val="tx1"/>
                </a:solidFill>
                <a:effectLst/>
                <a:latin typeface="+mn-lt"/>
                <a:ea typeface="+mn-ea"/>
                <a:cs typeface="+mn-cs"/>
              </a:rPr>
              <a:t>Deficits in working memory that negatively affect following directions and task completion</a:t>
            </a:r>
          </a:p>
          <a:p>
            <a:r>
              <a:rPr lang="en-US" sz="1200" b="0" i="0" u="none" strike="noStrike" kern="1200" dirty="0">
                <a:solidFill>
                  <a:schemeClr val="tx1"/>
                </a:solidFill>
                <a:effectLst/>
                <a:latin typeface="+mn-lt"/>
                <a:ea typeface="+mn-ea"/>
                <a:cs typeface="+mn-cs"/>
              </a:rPr>
              <a:t>Difficulty remembering to perform a planned action (prospective memory) such as remembering to take medication</a:t>
            </a:r>
          </a:p>
          <a:p>
            <a:r>
              <a:rPr lang="en-US" sz="1200" b="0" i="0" u="none" strike="noStrike" kern="1200" dirty="0">
                <a:solidFill>
                  <a:schemeClr val="tx1"/>
                </a:solidFill>
                <a:effectLst/>
                <a:latin typeface="+mn-lt"/>
                <a:ea typeface="+mn-ea"/>
                <a:cs typeface="+mn-cs"/>
              </a:rPr>
              <a:t>Difficulty retrieving information from memory</a:t>
            </a:r>
          </a:p>
          <a:p>
            <a:r>
              <a:rPr lang="en-US" sz="1200" b="0" i="0" u="none" strike="noStrike" kern="1200" dirty="0">
                <a:solidFill>
                  <a:schemeClr val="tx1"/>
                </a:solidFill>
                <a:effectLst/>
                <a:latin typeface="+mn-lt"/>
                <a:ea typeface="+mn-ea"/>
                <a:cs typeface="+mn-cs"/>
              </a:rPr>
              <a:t>Post-traumatic amnesia marked by impaired memory of events that happened shortly before the injury (retrograde)</a:t>
            </a:r>
          </a:p>
          <a:p>
            <a:r>
              <a:rPr lang="en-US" sz="1200" b="1" i="0" u="none" strike="noStrike" kern="1200" dirty="0">
                <a:solidFill>
                  <a:schemeClr val="tx1"/>
                </a:solidFill>
                <a:effectLst/>
                <a:latin typeface="+mn-lt"/>
                <a:ea typeface="+mn-ea"/>
                <a:cs typeface="+mn-cs"/>
              </a:rPr>
              <a:t>Metacognition</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Lack of insight for monitoring one's strengths, weaknesses, functional abilities, problem situations, and so forth</a:t>
            </a:r>
          </a:p>
          <a:p>
            <a:r>
              <a:rPr lang="en-US" sz="1200" b="0" i="0" u="none" strike="noStrike" kern="1200" dirty="0">
                <a:solidFill>
                  <a:schemeClr val="tx1"/>
                </a:solidFill>
                <a:effectLst/>
                <a:latin typeface="+mn-lt"/>
                <a:ea typeface="+mn-ea"/>
                <a:cs typeface="+mn-cs"/>
              </a:rPr>
              <a:t>Reduced awareness of deficits (</a:t>
            </a:r>
            <a:r>
              <a:rPr lang="en-US" sz="1200" b="0" i="0" u="none" strike="noStrike" kern="1200" dirty="0" err="1">
                <a:solidFill>
                  <a:schemeClr val="tx1"/>
                </a:solidFill>
                <a:effectLst/>
                <a:latin typeface="+mn-lt"/>
                <a:ea typeface="+mn-ea"/>
                <a:cs typeface="+mn-cs"/>
              </a:rPr>
              <a:t>anosagnosia</a:t>
            </a:r>
            <a:r>
              <a:rPr lang="en-US" sz="1200" b="0" i="0" u="none" strike="noStrike" kern="1200" dirty="0">
                <a:solidFill>
                  <a:schemeClr val="tx1"/>
                </a:solidFill>
                <a:effectLst/>
                <a:latin typeface="+mn-lt"/>
                <a:ea typeface="+mn-ea"/>
                <a:cs typeface="+mn-cs"/>
              </a:rPr>
              <a:t>)</a:t>
            </a:r>
          </a:p>
          <a:p>
            <a:r>
              <a:rPr lang="en-US" sz="1200" b="1" i="0" u="none" strike="noStrike" kern="1200" dirty="0">
                <a:solidFill>
                  <a:schemeClr val="tx1"/>
                </a:solidFill>
                <a:effectLst/>
                <a:latin typeface="+mn-lt"/>
                <a:ea typeface="+mn-ea"/>
                <a:cs typeface="+mn-cs"/>
              </a:rPr>
              <a:t>Other Cognitive Deficits</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Deficits in orientation to self, situation, location, and/or time</a:t>
            </a:r>
          </a:p>
          <a:p>
            <a:r>
              <a:rPr lang="en-US" sz="1200" b="0" i="0" u="none" strike="noStrike" kern="1200" dirty="0">
                <a:solidFill>
                  <a:schemeClr val="tx1"/>
                </a:solidFill>
                <a:effectLst/>
                <a:latin typeface="+mn-lt"/>
                <a:ea typeface="+mn-ea"/>
                <a:cs typeface="+mn-cs"/>
              </a:rPr>
              <a:t>Impaired spatial cognition that can affect ability to navigate and ambulate</a:t>
            </a:r>
          </a:p>
          <a:p>
            <a:r>
              <a:rPr lang="en-US" sz="1200" b="1" i="0" u="none" strike="noStrike" kern="1200" dirty="0">
                <a:solidFill>
                  <a:schemeClr val="tx1"/>
                </a:solidFill>
                <a:effectLst/>
                <a:latin typeface="+mn-lt"/>
                <a:ea typeface="+mn-ea"/>
                <a:cs typeface="+mn-cs"/>
              </a:rPr>
              <a:t>Spoken Language</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Anomia or word retrieval deficits</a:t>
            </a:r>
          </a:p>
          <a:p>
            <a:r>
              <a:rPr lang="en-US" sz="1200" b="0" i="0" u="none" strike="noStrike" kern="1200" dirty="0">
                <a:solidFill>
                  <a:schemeClr val="tx1"/>
                </a:solidFill>
                <a:effectLst/>
                <a:latin typeface="+mn-lt"/>
                <a:ea typeface="+mn-ea"/>
                <a:cs typeface="+mn-cs"/>
              </a:rPr>
              <a:t>Decreased ability to formulate organized discourse or conversation</a:t>
            </a:r>
          </a:p>
          <a:p>
            <a:r>
              <a:rPr lang="en-US" sz="1200" b="0" i="0" u="none" strike="noStrike" kern="1200" dirty="0">
                <a:solidFill>
                  <a:schemeClr val="tx1"/>
                </a:solidFill>
                <a:effectLst/>
                <a:latin typeface="+mn-lt"/>
                <a:ea typeface="+mn-ea"/>
                <a:cs typeface="+mn-cs"/>
              </a:rPr>
              <a:t>Difficulty following directions</a:t>
            </a:r>
          </a:p>
          <a:p>
            <a:r>
              <a:rPr lang="en-US" sz="1200" b="0" i="0" u="none" strike="noStrike" kern="1200" dirty="0">
                <a:solidFill>
                  <a:schemeClr val="tx1"/>
                </a:solidFill>
                <a:effectLst/>
                <a:latin typeface="+mn-lt"/>
                <a:ea typeface="+mn-ea"/>
                <a:cs typeface="+mn-cs"/>
              </a:rPr>
              <a:t>Difficulty formulating fluent speech</a:t>
            </a:r>
          </a:p>
          <a:p>
            <a:r>
              <a:rPr lang="en-US" sz="1200" b="0" i="0" u="none" strike="noStrike" kern="1200" dirty="0">
                <a:solidFill>
                  <a:schemeClr val="tx1"/>
                </a:solidFill>
                <a:effectLst/>
                <a:latin typeface="+mn-lt"/>
                <a:ea typeface="+mn-ea"/>
                <a:cs typeface="+mn-cs"/>
              </a:rPr>
              <a:t>Difficulty making inferences</a:t>
            </a:r>
          </a:p>
          <a:p>
            <a:r>
              <a:rPr lang="en-US" sz="1200" b="0" i="0" u="none" strike="noStrike" kern="1200" dirty="0">
                <a:solidFill>
                  <a:schemeClr val="tx1"/>
                </a:solidFill>
                <a:effectLst/>
                <a:latin typeface="+mn-lt"/>
                <a:ea typeface="+mn-ea"/>
                <a:cs typeface="+mn-cs"/>
              </a:rPr>
              <a:t>Difficulty understanding abstract language/concepts</a:t>
            </a:r>
          </a:p>
          <a:p>
            <a:r>
              <a:rPr lang="en-US" sz="1200" b="0" i="0" u="none" strike="noStrike" kern="1200" dirty="0">
                <a:solidFill>
                  <a:schemeClr val="tx1"/>
                </a:solidFill>
                <a:effectLst/>
                <a:latin typeface="+mn-lt"/>
                <a:ea typeface="+mn-ea"/>
                <a:cs typeface="+mn-cs"/>
              </a:rPr>
              <a:t>Difficulty making inferences</a:t>
            </a:r>
          </a:p>
          <a:p>
            <a:r>
              <a:rPr lang="en-US" sz="1200" b="0" i="0" u="none" strike="noStrike" kern="1200" dirty="0">
                <a:solidFill>
                  <a:schemeClr val="tx1"/>
                </a:solidFill>
                <a:effectLst/>
                <a:latin typeface="+mn-lt"/>
                <a:ea typeface="+mn-ea"/>
                <a:cs typeface="+mn-cs"/>
              </a:rPr>
              <a:t>Tendency to perseverate in verbal responses</a:t>
            </a:r>
          </a:p>
          <a:p>
            <a:r>
              <a:rPr lang="en-US" sz="1200" b="0" i="0" u="none" strike="noStrike" kern="1200" dirty="0">
                <a:solidFill>
                  <a:schemeClr val="tx1"/>
                </a:solidFill>
                <a:effectLst/>
                <a:latin typeface="+mn-lt"/>
                <a:ea typeface="+mn-ea"/>
                <a:cs typeface="+mn-cs"/>
              </a:rPr>
              <a:t>Tendency to use tangential speech</a:t>
            </a:r>
          </a:p>
          <a:p>
            <a:r>
              <a:rPr lang="en-US" sz="1200" b="0" i="0" u="none" strike="noStrike" kern="1200" dirty="0">
                <a:solidFill>
                  <a:schemeClr val="tx1"/>
                </a:solidFill>
                <a:effectLst/>
                <a:latin typeface="+mn-lt"/>
                <a:ea typeface="+mn-ea"/>
                <a:cs typeface="+mn-cs"/>
              </a:rPr>
              <a:t>Use of incoherent or confabulatory speech</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Pragmatic/Social Communication</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Conversational turns marked by verbosity</a:t>
            </a:r>
          </a:p>
          <a:p>
            <a:r>
              <a:rPr lang="en-US" sz="1200" b="0" i="0" u="none" strike="noStrike" kern="1200" dirty="0">
                <a:solidFill>
                  <a:schemeClr val="tx1"/>
                </a:solidFill>
                <a:effectLst/>
                <a:latin typeface="+mn-lt"/>
                <a:ea typeface="+mn-ea"/>
                <a:cs typeface="+mn-cs"/>
              </a:rPr>
              <a:t>Difficulty initiating conversation and maintaining topic</a:t>
            </a:r>
          </a:p>
          <a:p>
            <a:r>
              <a:rPr lang="en-US" sz="1200" b="0" i="0" u="none" strike="noStrike" kern="1200" dirty="0">
                <a:solidFill>
                  <a:schemeClr val="tx1"/>
                </a:solidFill>
                <a:effectLst/>
                <a:latin typeface="+mn-lt"/>
                <a:ea typeface="+mn-ea"/>
                <a:cs typeface="+mn-cs"/>
              </a:rPr>
              <a:t>Difficulty taking turns in conversation</a:t>
            </a:r>
          </a:p>
          <a:p>
            <a:r>
              <a:rPr lang="en-US" sz="1200" b="0" i="0" u="none" strike="noStrike" kern="1200" dirty="0">
                <a:solidFill>
                  <a:schemeClr val="tx1"/>
                </a:solidFill>
                <a:effectLst/>
                <a:latin typeface="+mn-lt"/>
                <a:ea typeface="+mn-ea"/>
                <a:cs typeface="+mn-cs"/>
              </a:rPr>
              <a:t>Difficulty inhibiting inappropriate language or behavior</a:t>
            </a:r>
          </a:p>
          <a:p>
            <a:r>
              <a:rPr lang="en-US" sz="1200" b="0" i="0" u="none" strike="noStrike" kern="1200" dirty="0">
                <a:solidFill>
                  <a:schemeClr val="tx1"/>
                </a:solidFill>
                <a:effectLst/>
                <a:latin typeface="+mn-lt"/>
                <a:ea typeface="+mn-ea"/>
                <a:cs typeface="+mn-cs"/>
              </a:rPr>
              <a:t>Impaired ability to use nonverbal communication effectively (e.g., tone of voice, facial expression, body language)</a:t>
            </a:r>
          </a:p>
          <a:p>
            <a:r>
              <a:rPr lang="en-US" sz="1200" b="0" i="0" u="none" strike="noStrike" kern="1200" dirty="0">
                <a:solidFill>
                  <a:schemeClr val="tx1"/>
                </a:solidFill>
                <a:effectLst/>
                <a:latin typeface="+mn-lt"/>
                <a:ea typeface="+mn-ea"/>
                <a:cs typeface="+mn-cs"/>
              </a:rPr>
              <a:t>Impaired social cognition skills (e.g., regulating emotion; expressing emotion and perceiving emotion of others; ability to take the perspective of others and to modify language accordingly)</a:t>
            </a:r>
          </a:p>
          <a:p>
            <a:r>
              <a:rPr lang="en-US" sz="1200" b="0" i="0" u="none" strike="noStrike" kern="1200" dirty="0">
                <a:solidFill>
                  <a:schemeClr val="tx1"/>
                </a:solidFill>
                <a:effectLst/>
                <a:latin typeface="+mn-lt"/>
                <a:ea typeface="+mn-ea"/>
                <a:cs typeface="+mn-cs"/>
              </a:rPr>
              <a:t>Inability to interpret others' nonverbal communication</a:t>
            </a:r>
          </a:p>
          <a:p>
            <a:r>
              <a:rPr lang="en-US" sz="1200" b="0" i="0" u="none" strike="noStrike" kern="1200" dirty="0">
                <a:solidFill>
                  <a:schemeClr val="tx1"/>
                </a:solidFill>
                <a:effectLst/>
                <a:latin typeface="+mn-lt"/>
                <a:ea typeface="+mn-ea"/>
                <a:cs typeface="+mn-cs"/>
              </a:rPr>
              <a:t>Tendency to be tangential</a:t>
            </a:r>
          </a:p>
          <a:p>
            <a:r>
              <a:rPr lang="en-US" sz="1200"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Language</a:t>
            </a:r>
          </a:p>
          <a:p>
            <a:r>
              <a:rPr lang="en-US" sz="1200" b="1" i="0" u="none" strike="noStrike" kern="1200" dirty="0">
                <a:solidFill>
                  <a:schemeClr val="tx1"/>
                </a:solidFill>
                <a:effectLst/>
                <a:latin typeface="+mn-lt"/>
                <a:ea typeface="+mn-ea"/>
                <a:cs typeface="+mn-cs"/>
              </a:rPr>
              <a:t>Written Language</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Difficulty comprehending written text, particularly with respect to complex syntax and figurative language</a:t>
            </a:r>
          </a:p>
          <a:p>
            <a:r>
              <a:rPr lang="en-US" sz="1200" b="0" i="0" u="none" strike="noStrike" kern="1200" dirty="0">
                <a:solidFill>
                  <a:schemeClr val="tx1"/>
                </a:solidFill>
                <a:effectLst/>
                <a:latin typeface="+mn-lt"/>
                <a:ea typeface="+mn-ea"/>
                <a:cs typeface="+mn-cs"/>
              </a:rPr>
              <a:t>Difficulty planning, organizing, writing, and editing written products</a:t>
            </a:r>
          </a:p>
          <a:p>
            <a:r>
              <a:rPr lang="en-US" sz="1200" b="0" i="0" u="none" strike="noStrike" kern="1200" dirty="0">
                <a:solidFill>
                  <a:schemeClr val="tx1"/>
                </a:solidFill>
                <a:effectLst/>
                <a:latin typeface="+mn-lt"/>
                <a:ea typeface="+mn-ea"/>
                <a:cs typeface="+mn-cs"/>
              </a:rPr>
              <a:t>See ASHA's Practice Portal pages on </a:t>
            </a:r>
            <a:r>
              <a:rPr lang="en-US" sz="1200" b="0" i="0" u="none" strike="noStrike" kern="1200" dirty="0">
                <a:solidFill>
                  <a:schemeClr val="tx1"/>
                </a:solidFill>
                <a:effectLst/>
                <a:latin typeface="+mn-lt"/>
                <a:ea typeface="+mn-ea"/>
                <a:cs typeface="+mn-cs"/>
                <a:hlinkClick r:id="rId3"/>
              </a:rPr>
              <a:t>Aphasia</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Spoken Language Disorders</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a:rPr>
              <a:t>Written Language Disorders</a:t>
            </a:r>
            <a:r>
              <a:rPr lang="en-US" sz="1200" b="0" i="0" u="none" strike="noStrike"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6"/>
              </a:rPr>
              <a:t>Social Communication Disorder</a:t>
            </a:r>
            <a:r>
              <a:rPr lang="en-US" sz="1200" b="0" i="0" u="none" strike="noStrike" kern="1200" dirty="0">
                <a:solidFill>
                  <a:schemeClr val="tx1"/>
                </a:solidFill>
                <a:effectLst/>
                <a:latin typeface="+mn-lt"/>
                <a:ea typeface="+mn-ea"/>
                <a:cs typeface="+mn-cs"/>
              </a:rPr>
              <a:t>.</a:t>
            </a:r>
          </a:p>
          <a:p>
            <a:r>
              <a:rPr lang="en-US" sz="1200" b="1" i="0" u="none" strike="noStrike" kern="1200" dirty="0">
                <a:solidFill>
                  <a:schemeClr val="tx1"/>
                </a:solidFill>
                <a:effectLst/>
                <a:latin typeface="+mn-lt"/>
                <a:ea typeface="+mn-ea"/>
                <a:cs typeface="+mn-cs"/>
              </a:rPr>
              <a:t>Speech</a:t>
            </a:r>
          </a:p>
          <a:p>
            <a:r>
              <a:rPr lang="en-US" sz="1200" b="0" i="0" u="none" strike="noStrike" kern="1200" dirty="0">
                <a:solidFill>
                  <a:schemeClr val="tx1"/>
                </a:solidFill>
                <a:effectLst/>
                <a:latin typeface="+mn-lt"/>
                <a:ea typeface="+mn-ea"/>
                <a:cs typeface="+mn-cs"/>
              </a:rPr>
              <a:t>Apraxia of speech (motor programming)</a:t>
            </a:r>
          </a:p>
          <a:p>
            <a:r>
              <a:rPr lang="en-US" sz="1200" b="0" i="0" u="none" strike="noStrike" kern="1200" dirty="0" err="1">
                <a:solidFill>
                  <a:schemeClr val="tx1"/>
                </a:solidFill>
                <a:effectLst/>
                <a:latin typeface="+mn-lt"/>
                <a:ea typeface="+mn-ea"/>
                <a:cs typeface="+mn-cs"/>
              </a:rPr>
              <a:t>Aprosodia</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dysposodia</a:t>
            </a:r>
            <a:r>
              <a:rPr lang="en-US" sz="1200" b="0" i="0" u="none" strike="noStrike" kern="1200" dirty="0">
                <a:solidFill>
                  <a:schemeClr val="tx1"/>
                </a:solidFill>
                <a:effectLst/>
                <a:latin typeface="+mn-lt"/>
                <a:ea typeface="+mn-ea"/>
                <a:cs typeface="+mn-cs"/>
              </a:rPr>
              <a:t>, marked by deficits in intonation, pitch, stress, and rate</a:t>
            </a:r>
          </a:p>
          <a:p>
            <a:r>
              <a:rPr lang="en-US" sz="1200" b="0" i="0" u="none" strike="noStrike" kern="1200" dirty="0">
                <a:solidFill>
                  <a:schemeClr val="tx1"/>
                </a:solidFill>
                <a:effectLst/>
                <a:latin typeface="+mn-lt"/>
                <a:ea typeface="+mn-ea"/>
                <a:cs typeface="+mn-cs"/>
              </a:rPr>
              <a:t>Dysarthria characterized by reduced respiratory support, articulatory imprecision, and/or vowel distortions</a:t>
            </a:r>
          </a:p>
          <a:p>
            <a:r>
              <a:rPr lang="en-US" sz="1200" b="0" i="0" u="none" strike="noStrike" kern="1200" dirty="0" err="1">
                <a:solidFill>
                  <a:schemeClr val="tx1"/>
                </a:solidFill>
                <a:effectLst/>
                <a:latin typeface="+mn-lt"/>
                <a:ea typeface="+mn-ea"/>
                <a:cs typeface="+mn-cs"/>
              </a:rPr>
              <a:t>Hypernasality</a:t>
            </a:r>
            <a:r>
              <a:rPr lang="en-US" sz="1200" b="0" i="0" u="none" strike="noStrike" kern="1200" dirty="0">
                <a:solidFill>
                  <a:schemeClr val="tx1"/>
                </a:solidFill>
                <a:effectLst/>
                <a:latin typeface="+mn-lt"/>
                <a:ea typeface="+mn-ea"/>
                <a:cs typeface="+mn-cs"/>
              </a:rPr>
              <a:t> secondary to paresis or paralysis of velopharyngeal muscles involved in speech</a:t>
            </a:r>
          </a:p>
          <a:p>
            <a:r>
              <a:rPr lang="en-US" sz="1200" b="0" i="0" u="none" strike="noStrike" kern="1200" dirty="0">
                <a:solidFill>
                  <a:schemeClr val="tx1"/>
                </a:solidFill>
                <a:effectLst/>
                <a:latin typeface="+mn-lt"/>
                <a:ea typeface="+mn-ea"/>
                <a:cs typeface="+mn-cs"/>
              </a:rPr>
              <a:t>See ASHA's Practice Portal pages on </a:t>
            </a:r>
            <a:r>
              <a:rPr lang="en-US" sz="1200" b="0" i="0" u="none" strike="noStrike" kern="1200" dirty="0">
                <a:solidFill>
                  <a:schemeClr val="tx1"/>
                </a:solidFill>
                <a:effectLst/>
                <a:latin typeface="+mn-lt"/>
                <a:ea typeface="+mn-ea"/>
                <a:cs typeface="+mn-cs"/>
                <a:hlinkClick r:id="rId7"/>
              </a:rPr>
              <a:t>Acquired Apraxia of Speech</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8"/>
              </a:rPr>
              <a:t>Dysarthria in Adults</a:t>
            </a:r>
            <a:r>
              <a:rPr lang="en-US" sz="1200" b="0" i="0" u="none" strike="noStrike"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9"/>
              </a:rPr>
              <a:t>Resonance Disorders</a:t>
            </a:r>
            <a:r>
              <a:rPr lang="en-US" sz="1200" b="0" i="0" u="none" strike="noStrike" kern="1200" dirty="0">
                <a:solidFill>
                  <a:schemeClr val="tx1"/>
                </a:solidFill>
                <a:effectLst/>
                <a:latin typeface="+mn-lt"/>
                <a:ea typeface="+mn-ea"/>
                <a:cs typeface="+mn-cs"/>
              </a:rPr>
              <a:t>.</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Voice</a:t>
            </a:r>
          </a:p>
          <a:p>
            <a:r>
              <a:rPr lang="en-US" sz="1200" b="0" i="0" u="none" strike="noStrike" kern="1200" dirty="0" err="1">
                <a:solidFill>
                  <a:schemeClr val="tx1"/>
                </a:solidFill>
                <a:effectLst/>
                <a:latin typeface="+mn-lt"/>
                <a:ea typeface="+mn-ea"/>
                <a:cs typeface="+mn-cs"/>
              </a:rPr>
              <a:t>Aphonia</a:t>
            </a:r>
            <a:r>
              <a:rPr lang="en-US" sz="1200" b="0" i="0" u="none" strike="noStrike" kern="1200" dirty="0">
                <a:solidFill>
                  <a:schemeClr val="tx1"/>
                </a:solidFill>
                <a:effectLst/>
                <a:latin typeface="+mn-lt"/>
                <a:ea typeface="+mn-ea"/>
                <a:cs typeface="+mn-cs"/>
              </a:rPr>
              <a:t>/dysphonia resulting from intubation, tracheostomy, or use of mechanical ventilator</a:t>
            </a:r>
          </a:p>
          <a:p>
            <a:r>
              <a:rPr lang="en-US" sz="1200" b="0" i="0" u="none" strike="noStrike" kern="1200" dirty="0">
                <a:solidFill>
                  <a:schemeClr val="tx1"/>
                </a:solidFill>
                <a:effectLst/>
                <a:latin typeface="+mn-lt"/>
                <a:ea typeface="+mn-ea"/>
                <a:cs typeface="+mn-cs"/>
              </a:rPr>
              <a:t>Laryngeal hyper/hypofunction marked by</a:t>
            </a:r>
          </a:p>
          <a:p>
            <a:r>
              <a:rPr lang="en-US" sz="1200" b="0" i="0" u="none" strike="noStrike" kern="1200" dirty="0">
                <a:solidFill>
                  <a:schemeClr val="tx1"/>
                </a:solidFill>
                <a:effectLst/>
                <a:latin typeface="+mn-lt"/>
                <a:ea typeface="+mn-ea"/>
                <a:cs typeface="+mn-cs"/>
              </a:rPr>
              <a:t>Neurogenic </a:t>
            </a:r>
            <a:r>
              <a:rPr lang="en-US" sz="1200" b="0" i="0" u="none" strike="noStrike" kern="1200" dirty="0" err="1">
                <a:solidFill>
                  <a:schemeClr val="tx1"/>
                </a:solidFill>
                <a:effectLst/>
                <a:latin typeface="+mn-lt"/>
                <a:ea typeface="+mn-ea"/>
                <a:cs typeface="+mn-cs"/>
              </a:rPr>
              <a:t>phonatory</a:t>
            </a:r>
            <a:r>
              <a:rPr lang="en-US" sz="1200" b="0" i="0" u="none" strike="noStrike" kern="1200" dirty="0">
                <a:solidFill>
                  <a:schemeClr val="tx1"/>
                </a:solidFill>
                <a:effectLst/>
                <a:latin typeface="+mn-lt"/>
                <a:ea typeface="+mn-ea"/>
                <a:cs typeface="+mn-cs"/>
              </a:rPr>
              <a:t> abnormalities resulting from injury to sensory or motor innervations to the vocal folds</a:t>
            </a:r>
          </a:p>
          <a:p>
            <a:r>
              <a:rPr lang="en-US" sz="1200" b="0" i="0" u="none" strike="noStrike" kern="1200" dirty="0">
                <a:solidFill>
                  <a:schemeClr val="tx1"/>
                </a:solidFill>
                <a:effectLst/>
                <a:latin typeface="+mn-lt"/>
                <a:ea typeface="+mn-ea"/>
                <a:cs typeface="+mn-cs"/>
              </a:rPr>
              <a:t>Psychogenic </a:t>
            </a:r>
            <a:r>
              <a:rPr lang="en-US" sz="1200" b="0" i="0" u="none" strike="noStrike" kern="1200" dirty="0" err="1">
                <a:solidFill>
                  <a:schemeClr val="tx1"/>
                </a:solidFill>
                <a:effectLst/>
                <a:latin typeface="+mn-lt"/>
                <a:ea typeface="+mn-ea"/>
                <a:cs typeface="+mn-cs"/>
              </a:rPr>
              <a:t>phonatory</a:t>
            </a:r>
            <a:r>
              <a:rPr lang="en-US" sz="1200" b="0" i="0" u="none" strike="noStrike" kern="1200" dirty="0">
                <a:solidFill>
                  <a:schemeClr val="tx1"/>
                </a:solidFill>
                <a:effectLst/>
                <a:latin typeface="+mn-lt"/>
                <a:ea typeface="+mn-ea"/>
                <a:cs typeface="+mn-cs"/>
              </a:rPr>
              <a:t> abnormalities (e.g., related to post-traumatic stress disorder)</a:t>
            </a:r>
          </a:p>
          <a:p>
            <a:r>
              <a:rPr lang="en-US" sz="1200" b="0" i="0" u="none" strike="noStrike" kern="1200" dirty="0">
                <a:solidFill>
                  <a:schemeClr val="tx1"/>
                </a:solidFill>
                <a:effectLst/>
                <a:latin typeface="+mn-lt"/>
                <a:ea typeface="+mn-ea"/>
                <a:cs typeface="+mn-cs"/>
              </a:rPr>
              <a:t>See ASHA's Practice Portal page on </a:t>
            </a:r>
            <a:r>
              <a:rPr lang="en-US" sz="1200" b="0" i="0" u="none" strike="noStrike" kern="1200" dirty="0">
                <a:solidFill>
                  <a:schemeClr val="tx1"/>
                </a:solidFill>
                <a:effectLst/>
                <a:latin typeface="+mn-lt"/>
                <a:ea typeface="+mn-ea"/>
                <a:cs typeface="+mn-cs"/>
                <a:hlinkClick r:id="rId10"/>
              </a:rPr>
              <a:t>Voice Disorders</a:t>
            </a:r>
            <a:r>
              <a:rPr lang="en-US" sz="1200" b="0" i="0" u="none" strike="noStrike" kern="1200" dirty="0">
                <a:solidFill>
                  <a:schemeClr val="tx1"/>
                </a:solidFill>
                <a:effectLst/>
                <a:latin typeface="+mn-lt"/>
                <a:ea typeface="+mn-ea"/>
                <a:cs typeface="+mn-cs"/>
              </a:rPr>
              <a:t>.</a:t>
            </a:r>
          </a:p>
          <a:p>
            <a:r>
              <a:rPr lang="en-US" sz="1200" b="1" i="0" u="none" strike="noStrike" kern="1200" dirty="0">
                <a:solidFill>
                  <a:schemeClr val="tx1"/>
                </a:solidFill>
                <a:effectLst/>
                <a:latin typeface="+mn-lt"/>
                <a:ea typeface="+mn-ea"/>
                <a:cs typeface="+mn-cs"/>
              </a:rPr>
              <a:t>Dysphagia</a:t>
            </a:r>
          </a:p>
          <a:p>
            <a:r>
              <a:rPr lang="en-US" sz="1200" b="0" i="0" u="none" strike="noStrike" kern="1200" dirty="0">
                <a:solidFill>
                  <a:schemeClr val="tx1"/>
                </a:solidFill>
                <a:effectLst/>
                <a:latin typeface="+mn-lt"/>
                <a:ea typeface="+mn-ea"/>
                <a:cs typeface="+mn-cs"/>
              </a:rPr>
              <a:t>Swallowing problems secondary to oral and/or pharyngeal sensory disorders and/or motor deficits (e.g., weakness or paralysis of oropharyngeal musculature, oral apraxia)</a:t>
            </a:r>
          </a:p>
          <a:p>
            <a:r>
              <a:rPr lang="en-US" sz="1200" b="0" i="0" u="none" strike="noStrike" kern="1200" dirty="0">
                <a:solidFill>
                  <a:schemeClr val="tx1"/>
                </a:solidFill>
                <a:effectLst/>
                <a:latin typeface="+mn-lt"/>
                <a:ea typeface="+mn-ea"/>
                <a:cs typeface="+mn-cs"/>
              </a:rPr>
              <a:t>Risk of aspiration while eating related to impact of cognitive impairment (e.g., poor memory, reduced insight, limited attention, impulsivity, and agitation; </a:t>
            </a:r>
            <a:r>
              <a:rPr lang="en-US" sz="1200" b="0" i="0" u="none" strike="noStrike" kern="1200" dirty="0" err="1">
                <a:solidFill>
                  <a:schemeClr val="tx1"/>
                </a:solidFill>
                <a:effectLst/>
                <a:latin typeface="+mn-lt"/>
                <a:ea typeface="+mn-ea"/>
                <a:cs typeface="+mn-cs"/>
              </a:rPr>
              <a:t>Logemann</a:t>
            </a:r>
            <a:r>
              <a:rPr lang="en-US" sz="1200" b="0" i="0" u="none" strike="noStrike" kern="1200" dirty="0">
                <a:solidFill>
                  <a:schemeClr val="tx1"/>
                </a:solidFill>
                <a:effectLst/>
                <a:latin typeface="+mn-lt"/>
                <a:ea typeface="+mn-ea"/>
                <a:cs typeface="+mn-cs"/>
              </a:rPr>
              <a:t>, 2006; Morgan, Ward, &amp; Murdoch, 2004)</a:t>
            </a:r>
          </a:p>
          <a:p>
            <a:r>
              <a:rPr lang="en-US" sz="1200" b="0" i="0" u="none" strike="noStrike" kern="1200" dirty="0">
                <a:solidFill>
                  <a:schemeClr val="tx1"/>
                </a:solidFill>
                <a:effectLst/>
                <a:latin typeface="+mn-lt"/>
                <a:ea typeface="+mn-ea"/>
                <a:cs typeface="+mn-cs"/>
              </a:rPr>
              <a:t>See ASHA's Practice Portal pages on </a:t>
            </a:r>
            <a:r>
              <a:rPr lang="en-US" sz="1200" b="0" i="0" u="none" strike="noStrike" kern="1200" dirty="0">
                <a:solidFill>
                  <a:schemeClr val="tx1"/>
                </a:solidFill>
                <a:effectLst/>
                <a:latin typeface="+mn-lt"/>
                <a:ea typeface="+mn-ea"/>
                <a:cs typeface="+mn-cs"/>
                <a:hlinkClick r:id="rId11"/>
              </a:rPr>
              <a:t>Adult Dysphagia</a:t>
            </a:r>
            <a:r>
              <a:rPr lang="en-US" sz="1200" b="0" i="0" u="none" strike="noStrike"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0A27939A-8161-5C49-AF0E-2713CE0509CB}" type="slidenum">
              <a:rPr lang="en-US" smtClean="0"/>
              <a:t>14</a:t>
            </a:fld>
            <a:endParaRPr lang="en-US"/>
          </a:p>
        </p:txBody>
      </p:sp>
    </p:spTree>
    <p:extLst>
      <p:ext uri="{BB962C8B-B14F-4D97-AF65-F5344CB8AC3E}">
        <p14:creationId xmlns:p14="http://schemas.microsoft.com/office/powerpoint/2010/main" val="4158528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a:t>
            </a:r>
          </a:p>
          <a:p>
            <a:endParaRPr lang="en-US" dirty="0"/>
          </a:p>
          <a:p>
            <a:r>
              <a:rPr lang="en-US" dirty="0"/>
              <a:t>Break up into</a:t>
            </a:r>
            <a:r>
              <a:rPr lang="en-US" baseline="0" dirty="0"/>
              <a:t> groups and talk about what the SLP practice look like to you?</a:t>
            </a:r>
          </a:p>
          <a:p>
            <a:r>
              <a:rPr lang="en-US" baseline="0" dirty="0"/>
              <a:t>	What do we do to assess our patients?</a:t>
            </a:r>
          </a:p>
          <a:p>
            <a:r>
              <a:rPr lang="en-US" baseline="0" dirty="0"/>
              <a:t>	What do we do with our patients to treat these symptoms?</a:t>
            </a:r>
          </a:p>
          <a:p>
            <a:r>
              <a:rPr lang="en-US" baseline="0" dirty="0"/>
              <a:t>	What do our goals look like?</a:t>
            </a:r>
            <a:endParaRPr lang="en-US" dirty="0"/>
          </a:p>
        </p:txBody>
      </p:sp>
      <p:sp>
        <p:nvSpPr>
          <p:cNvPr id="4" name="Slide Number Placeholder 3"/>
          <p:cNvSpPr>
            <a:spLocks noGrp="1"/>
          </p:cNvSpPr>
          <p:nvPr>
            <p:ph type="sldNum" sz="quarter" idx="10"/>
          </p:nvPr>
        </p:nvSpPr>
        <p:spPr/>
        <p:txBody>
          <a:bodyPr/>
          <a:lstStyle/>
          <a:p>
            <a:fld id="{0A27939A-8161-5C49-AF0E-2713CE0509CB}" type="slidenum">
              <a:rPr lang="en-US" smtClean="0"/>
              <a:t>15</a:t>
            </a:fld>
            <a:endParaRPr lang="en-US"/>
          </a:p>
        </p:txBody>
      </p:sp>
    </p:spTree>
    <p:extLst>
      <p:ext uri="{BB962C8B-B14F-4D97-AF65-F5344CB8AC3E}">
        <p14:creationId xmlns:p14="http://schemas.microsoft.com/office/powerpoint/2010/main" val="411604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3/29/2024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3/29/2024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3/29/2024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3/29/2024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3/29/2024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6.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A1F7F14B-ED51-4057-8897-4FC72CA2B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640081" y="631373"/>
            <a:ext cx="4018839" cy="4837774"/>
          </a:xfrm>
        </p:spPr>
        <p:txBody>
          <a:bodyPr vert="horz" lIns="91440" tIns="45720" rIns="91440" bIns="45720" rtlCol="0" anchor="t">
            <a:noAutofit/>
          </a:bodyPr>
          <a:lstStyle/>
          <a:p>
            <a:pPr algn="l"/>
            <a:r>
              <a:rPr lang="en-US" sz="4000" b="1" dirty="0">
                <a:solidFill>
                  <a:srgbClr val="191B0E"/>
                </a:solidFill>
              </a:rPr>
              <a:t>A Who, What, When, Where, and Why of Contextualized Therapy Practices Post Traumatic Brain Injury </a:t>
            </a:r>
            <a:br>
              <a:rPr lang="en-US" sz="2800" b="1" dirty="0">
                <a:solidFill>
                  <a:srgbClr val="191B0E"/>
                </a:solidFill>
              </a:rPr>
            </a:br>
            <a:endParaRPr lang="en-US" sz="2800" b="1" dirty="0">
              <a:solidFill>
                <a:srgbClr val="191B0E"/>
              </a:solidFill>
            </a:endParaRPr>
          </a:p>
        </p:txBody>
      </p:sp>
      <p:sp>
        <p:nvSpPr>
          <p:cNvPr id="3" name="Subtitle 2"/>
          <p:cNvSpPr>
            <a:spLocks noGrp="1"/>
          </p:cNvSpPr>
          <p:nvPr>
            <p:ph type="subTitle" idx="1"/>
          </p:nvPr>
        </p:nvSpPr>
        <p:spPr>
          <a:xfrm>
            <a:off x="1839606" y="5926535"/>
            <a:ext cx="4010296" cy="621102"/>
          </a:xfrm>
        </p:spPr>
        <p:txBody>
          <a:bodyPr vert="horz" lIns="91440" tIns="45720" rIns="91440" bIns="45720" rtlCol="0">
            <a:normAutofit fontScale="40000" lnSpcReduction="20000"/>
          </a:bodyPr>
          <a:lstStyle/>
          <a:p>
            <a:pPr marL="384048" indent="-384048" algn="l">
              <a:lnSpc>
                <a:spcPct val="94000"/>
              </a:lnSpc>
              <a:spcAft>
                <a:spcPts val="200"/>
              </a:spcAft>
            </a:pPr>
            <a:endParaRPr lang="en-US" sz="1500" dirty="0">
              <a:solidFill>
                <a:srgbClr val="191B0E"/>
              </a:solidFill>
            </a:endParaRPr>
          </a:p>
          <a:p>
            <a:pPr marL="384048" indent="-384048" algn="l">
              <a:lnSpc>
                <a:spcPct val="94000"/>
              </a:lnSpc>
              <a:spcAft>
                <a:spcPts val="200"/>
              </a:spcAft>
            </a:pPr>
            <a:endParaRPr lang="en-US" sz="1500" dirty="0">
              <a:solidFill>
                <a:srgbClr val="191B0E"/>
              </a:solidFill>
            </a:endParaRPr>
          </a:p>
          <a:p>
            <a:pPr marL="384048" indent="-384048" algn="l">
              <a:lnSpc>
                <a:spcPct val="94000"/>
              </a:lnSpc>
              <a:spcAft>
                <a:spcPts val="200"/>
              </a:spcAft>
            </a:pPr>
            <a:r>
              <a:rPr lang="en-US" sz="2900" b="1" dirty="0">
                <a:solidFill>
                  <a:srgbClr val="191B0E"/>
                </a:solidFill>
              </a:rPr>
              <a:t>Leigha B. Ochsner M.A. CCC-SLP</a:t>
            </a:r>
          </a:p>
          <a:p>
            <a:pPr marL="384048" indent="-384048" algn="l">
              <a:lnSpc>
                <a:spcPct val="94000"/>
              </a:lnSpc>
              <a:spcAft>
                <a:spcPts val="200"/>
              </a:spcAft>
            </a:pPr>
            <a:br>
              <a:rPr lang="en-US" sz="1500" dirty="0">
                <a:solidFill>
                  <a:srgbClr val="191B0E"/>
                </a:solidFill>
              </a:rPr>
            </a:br>
            <a:endParaRPr lang="en-US" sz="1500" dirty="0">
              <a:solidFill>
                <a:srgbClr val="191B0E"/>
              </a:solidFill>
            </a:endParaRPr>
          </a:p>
        </p:txBody>
      </p:sp>
      <p:sp>
        <p:nvSpPr>
          <p:cNvPr id="22" name="Rectangle 21">
            <a:extLst>
              <a:ext uri="{FF2B5EF4-FFF2-40B4-BE49-F238E27FC236}">
                <a16:creationId xmlns:a16="http://schemas.microsoft.com/office/drawing/2014/main" id="{09CB4F78-37FA-4A6C-B624-E7F7D6916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p:cNvPicPr>
            <a:picLocks noChangeAspect="1"/>
          </p:cNvPicPr>
          <p:nvPr/>
        </p:nvPicPr>
        <p:blipFill>
          <a:blip r:embed="rId3"/>
          <a:stretch>
            <a:fillRect/>
          </a:stretch>
        </p:blipFill>
        <p:spPr>
          <a:xfrm>
            <a:off x="6176720" y="1019395"/>
            <a:ext cx="5384074" cy="5067363"/>
          </a:xfrm>
          <a:prstGeom prst="rect">
            <a:avLst/>
          </a:prstGeom>
        </p:spPr>
      </p:pic>
    </p:spTree>
    <p:extLst>
      <p:ext uri="{BB962C8B-B14F-4D97-AF65-F5344CB8AC3E}">
        <p14:creationId xmlns:p14="http://schemas.microsoft.com/office/powerpoint/2010/main" val="302763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1"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22"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24" name="Rectangle 23">
            <a:extLst>
              <a:ext uri="{FF2B5EF4-FFF2-40B4-BE49-F238E27FC236}">
                <a16:creationId xmlns:a16="http://schemas.microsoft.com/office/drawing/2014/main" id="{7BB74091-09FE-44AF-8325-7FE6E175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2858" y="4446551"/>
            <a:ext cx="10720685" cy="2078165"/>
          </a:xfrm>
        </p:spPr>
        <p:txBody>
          <a:bodyPr vert="horz" lIns="91440" tIns="45720" rIns="91440" bIns="45720" rtlCol="0" anchor="b">
            <a:noAutofit/>
          </a:bodyPr>
          <a:lstStyle/>
          <a:p>
            <a:pPr algn="ctr"/>
            <a:r>
              <a:rPr lang="en-US" sz="6600" b="1" cap="all" dirty="0"/>
              <a:t>Who do WE serve?</a:t>
            </a:r>
            <a:br>
              <a:rPr lang="en-US" sz="4000" b="1" cap="all" dirty="0"/>
            </a:br>
            <a:br>
              <a:rPr lang="en-US" sz="4000" b="1" cap="all" dirty="0"/>
            </a:br>
            <a:r>
              <a:rPr lang="en-US" sz="4000" b="1" cap="all" dirty="0"/>
              <a:t>TBI: Severity Levels</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2572"/>
          <a:stretch/>
        </p:blipFill>
        <p:spPr>
          <a:xfrm>
            <a:off x="20" y="10"/>
            <a:ext cx="12191980" cy="4187119"/>
          </a:xfrm>
          <a:prstGeom prst="rect">
            <a:avLst/>
          </a:prstGeom>
        </p:spPr>
      </p:pic>
      <p:sp>
        <p:nvSpPr>
          <p:cNvPr id="26" name="Freeform: Shape 25">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txBody>
          <a:bodyPr/>
          <a:lstStyle/>
          <a:p>
            <a:endParaRPr lang="en-US"/>
          </a:p>
        </p:txBody>
      </p:sp>
      <p:sp>
        <p:nvSpPr>
          <p:cNvPr id="28" name="Freeform: Shape 27">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txBody>
          <a:bodyPr/>
          <a:lstStyle/>
          <a:p>
            <a:endParaRPr lang="en-US"/>
          </a:p>
        </p:txBody>
      </p:sp>
    </p:spTree>
    <p:extLst>
      <p:ext uri="{BB962C8B-B14F-4D97-AF65-F5344CB8AC3E}">
        <p14:creationId xmlns:p14="http://schemas.microsoft.com/office/powerpoint/2010/main" val="2609148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a:t>
            </a:r>
          </a:p>
        </p:txBody>
      </p:sp>
      <p:sp>
        <p:nvSpPr>
          <p:cNvPr id="3" name="Text Placeholder 2"/>
          <p:cNvSpPr>
            <a:spLocks noGrp="1"/>
          </p:cNvSpPr>
          <p:nvPr>
            <p:ph type="body" idx="1"/>
          </p:nvPr>
        </p:nvSpPr>
        <p:spPr/>
        <p:txBody>
          <a:bodyPr>
            <a:normAutofit fontScale="70000" lnSpcReduction="20000"/>
          </a:bodyPr>
          <a:lstStyle/>
          <a:p>
            <a:r>
              <a:rPr lang="en-US" dirty="0"/>
              <a:t>WHAT IS THE ROLE/RESPONSIBILITY OF THE SLP POST TBI? </a:t>
            </a:r>
          </a:p>
          <a:p>
            <a:r>
              <a:rPr lang="en-US" dirty="0"/>
              <a:t>WHAT ARE COMMON TYPES OF SIGNS/SYMPTOMS POST TBI? </a:t>
            </a:r>
          </a:p>
          <a:p>
            <a:r>
              <a:rPr lang="en-US" dirty="0"/>
              <a:t>WHAT IS WITHIN THE SCOPE OF PRACTICE OF THE SLP?</a:t>
            </a:r>
          </a:p>
          <a:p>
            <a:r>
              <a:rPr lang="en-US" dirty="0"/>
              <a:t>WHAT DOES THE SLP PRACTICE LOOK LIKE? </a:t>
            </a:r>
          </a:p>
        </p:txBody>
      </p:sp>
    </p:spTree>
    <p:extLst>
      <p:ext uri="{BB962C8B-B14F-4D97-AF65-F5344CB8AC3E}">
        <p14:creationId xmlns:p14="http://schemas.microsoft.com/office/powerpoint/2010/main" val="356292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3999" y="639704"/>
            <a:ext cx="4504267" cy="5577840"/>
          </a:xfrm>
        </p:spPr>
        <p:txBody>
          <a:bodyPr anchor="ctr">
            <a:normAutofit/>
          </a:bodyPr>
          <a:lstStyle/>
          <a:p>
            <a:pPr algn="ctr"/>
            <a:r>
              <a:rPr lang="en-US" b="1" dirty="0"/>
              <a:t>What is the role/responsibility of the SLP post TBI?</a:t>
            </a:r>
          </a:p>
        </p:txBody>
      </p:sp>
      <p:graphicFrame>
        <p:nvGraphicFramePr>
          <p:cNvPr id="5" name="Content Placeholder 2">
            <a:extLst>
              <a:ext uri="{FF2B5EF4-FFF2-40B4-BE49-F238E27FC236}">
                <a16:creationId xmlns:a16="http://schemas.microsoft.com/office/drawing/2014/main" id="{CB738996-1023-8753-4DE6-3C0823E4611F}"/>
              </a:ext>
            </a:extLst>
          </p:cNvPr>
          <p:cNvGraphicFramePr>
            <a:graphicFrameLocks noGrp="1"/>
          </p:cNvGraphicFramePr>
          <p:nvPr>
            <p:ph idx="1"/>
            <p:extLst>
              <p:ext uri="{D42A27DB-BD31-4B8C-83A1-F6EECF244321}">
                <p14:modId xmlns:p14="http://schemas.microsoft.com/office/powerpoint/2010/main" val="967652382"/>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6441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85800"/>
            <a:ext cx="10905066" cy="1485900"/>
          </a:xfrm>
          <a:noFill/>
        </p:spPr>
        <p:txBody>
          <a:bodyPr>
            <a:normAutofit/>
          </a:bodyPr>
          <a:lstStyle/>
          <a:p>
            <a:r>
              <a:rPr lang="en-US" b="1" dirty="0"/>
              <a:t>What are common types of signs and symptoms post TBI?</a:t>
            </a:r>
          </a:p>
        </p:txBody>
      </p:sp>
      <p:graphicFrame>
        <p:nvGraphicFramePr>
          <p:cNvPr id="5" name="Content Placeholder 2">
            <a:extLst>
              <a:ext uri="{FF2B5EF4-FFF2-40B4-BE49-F238E27FC236}">
                <a16:creationId xmlns:a16="http://schemas.microsoft.com/office/drawing/2014/main" id="{85C2A8D7-3B71-7E1E-CEE3-794A2871DBEF}"/>
              </a:ext>
            </a:extLst>
          </p:cNvPr>
          <p:cNvGraphicFramePr>
            <a:graphicFrameLocks noGrp="1"/>
          </p:cNvGraphicFramePr>
          <p:nvPr>
            <p:ph idx="1"/>
            <p:extLst>
              <p:ext uri="{D42A27DB-BD31-4B8C-83A1-F6EECF244321}">
                <p14:modId xmlns:p14="http://schemas.microsoft.com/office/powerpoint/2010/main" val="1062207702"/>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5466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normAutofit/>
          </a:bodyPr>
          <a:lstStyle/>
          <a:p>
            <a:r>
              <a:rPr lang="en-US" b="1" dirty="0"/>
              <a:t>What is within the scope of practice of the SLP and TBI?</a:t>
            </a:r>
          </a:p>
        </p:txBody>
      </p:sp>
      <p:graphicFrame>
        <p:nvGraphicFramePr>
          <p:cNvPr id="5" name="Content Placeholder 2">
            <a:extLst>
              <a:ext uri="{FF2B5EF4-FFF2-40B4-BE49-F238E27FC236}">
                <a16:creationId xmlns:a16="http://schemas.microsoft.com/office/drawing/2014/main" id="{CB4121D2-217A-0771-2F25-897218858D0E}"/>
              </a:ext>
            </a:extLst>
          </p:cNvPr>
          <p:cNvGraphicFramePr>
            <a:graphicFrameLocks noGrp="1"/>
          </p:cNvGraphicFramePr>
          <p:nvPr>
            <p:ph idx="1"/>
            <p:extLst>
              <p:ext uri="{D42A27DB-BD31-4B8C-83A1-F6EECF244321}">
                <p14:modId xmlns:p14="http://schemas.microsoft.com/office/powerpoint/2010/main" val="2108038217"/>
              </p:ext>
            </p:extLst>
          </p:nvPr>
        </p:nvGraphicFramePr>
        <p:xfrm>
          <a:off x="762000" y="1388533"/>
          <a:ext cx="11430000" cy="5469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8559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9"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0"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12" name="Rectangle 11">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15374B5-D7C8-4AA9-BE65-DB7A0CA9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5"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txBody>
            <a:bodyPr/>
            <a:lstStyle/>
            <a:p>
              <a:endParaRPr lang="en-US"/>
            </a:p>
          </p:txBody>
        </p:sp>
        <p:sp>
          <p:nvSpPr>
            <p:cNvPr id="16"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txBody>
            <a:bodyPr/>
            <a:lstStyle/>
            <a:p>
              <a:endParaRPr lang="en-US"/>
            </a:p>
          </p:txBody>
        </p:sp>
      </p:grpSp>
      <p:sp>
        <p:nvSpPr>
          <p:cNvPr id="2" name="Title 1"/>
          <p:cNvSpPr>
            <a:spLocks noGrp="1"/>
          </p:cNvSpPr>
          <p:nvPr>
            <p:ph type="title"/>
          </p:nvPr>
        </p:nvSpPr>
        <p:spPr>
          <a:xfrm>
            <a:off x="1915128" y="1788454"/>
            <a:ext cx="8361229" cy="2098226"/>
          </a:xfrm>
        </p:spPr>
        <p:txBody>
          <a:bodyPr vert="horz" lIns="91440" tIns="45720" rIns="91440" bIns="45720" rtlCol="0" anchor="b">
            <a:normAutofit/>
          </a:bodyPr>
          <a:lstStyle/>
          <a:p>
            <a:pPr algn="ctr"/>
            <a:r>
              <a:rPr lang="en-US" sz="6700" b="1" cap="all" dirty="0"/>
              <a:t>What does the SLP practice look like?</a:t>
            </a:r>
          </a:p>
        </p:txBody>
      </p:sp>
      <p:sp>
        <p:nvSpPr>
          <p:cNvPr id="5" name="TextBox 4"/>
          <p:cNvSpPr txBox="1"/>
          <p:nvPr/>
        </p:nvSpPr>
        <p:spPr>
          <a:xfrm>
            <a:off x="4556256" y="4904280"/>
            <a:ext cx="6464975" cy="1292662"/>
          </a:xfrm>
          <a:prstGeom prst="rect">
            <a:avLst/>
          </a:prstGeom>
          <a:noFill/>
        </p:spPr>
        <p:txBody>
          <a:bodyPr wrap="none" rtlCol="0">
            <a:spAutoFit/>
          </a:bodyPr>
          <a:lstStyle/>
          <a:p>
            <a:r>
              <a:rPr lang="en-US" sz="2000" dirty="0"/>
              <a:t>What do we do to assess our patients?</a:t>
            </a:r>
          </a:p>
          <a:p>
            <a:r>
              <a:rPr lang="en-US" sz="2000" dirty="0"/>
              <a:t>What do we do with our patients to treat these symptoms?</a:t>
            </a:r>
          </a:p>
          <a:p>
            <a:r>
              <a:rPr lang="en-US" sz="2000" dirty="0"/>
              <a:t>What do our goals look like?</a:t>
            </a:r>
          </a:p>
          <a:p>
            <a:endParaRPr lang="en-US" dirty="0"/>
          </a:p>
        </p:txBody>
      </p:sp>
      <p:sp>
        <p:nvSpPr>
          <p:cNvPr id="6" name="TextBox 5"/>
          <p:cNvSpPr txBox="1"/>
          <p:nvPr/>
        </p:nvSpPr>
        <p:spPr>
          <a:xfrm>
            <a:off x="5643721" y="3989482"/>
            <a:ext cx="1644361" cy="584775"/>
          </a:xfrm>
          <a:prstGeom prst="rect">
            <a:avLst/>
          </a:prstGeom>
          <a:noFill/>
        </p:spPr>
        <p:txBody>
          <a:bodyPr wrap="none" rtlCol="0">
            <a:spAutoFit/>
          </a:bodyPr>
          <a:lstStyle/>
          <a:p>
            <a:r>
              <a:rPr lang="en-US" sz="3200" b="1" dirty="0"/>
              <a:t>TO YOU?</a:t>
            </a:r>
          </a:p>
        </p:txBody>
      </p:sp>
    </p:spTree>
    <p:extLst>
      <p:ext uri="{BB962C8B-B14F-4D97-AF65-F5344CB8AC3E}">
        <p14:creationId xmlns:p14="http://schemas.microsoft.com/office/powerpoint/2010/main" val="60329716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37"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38"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40" name="Rectangle 39">
            <a:extLst>
              <a:ext uri="{FF2B5EF4-FFF2-40B4-BE49-F238E27FC236}">
                <a16:creationId xmlns:a16="http://schemas.microsoft.com/office/drawing/2014/main" id="{CB73C468-D875-4A8E-A540-E43BF8232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743700" y="461825"/>
            <a:ext cx="4798243" cy="5632315"/>
          </a:xfrm>
        </p:spPr>
        <p:txBody>
          <a:bodyPr vert="horz" lIns="91440" tIns="45720" rIns="91440" bIns="45720" rtlCol="0" anchor="b">
            <a:normAutofit/>
          </a:bodyPr>
          <a:lstStyle/>
          <a:p>
            <a:pPr algn="ctr"/>
            <a:r>
              <a:rPr lang="en-US" sz="6700" b="1" cap="all" dirty="0"/>
              <a:t>What does the SLP practice look like?</a:t>
            </a:r>
            <a:br>
              <a:rPr lang="en-US" sz="6700" b="1" cap="all" dirty="0"/>
            </a:br>
            <a:r>
              <a:rPr lang="en-US" sz="4000" b="1" cap="all" dirty="0"/>
              <a:t>Assessment</a:t>
            </a:r>
            <a:br>
              <a:rPr lang="en-US" sz="4000" b="1" cap="all" dirty="0"/>
            </a:br>
            <a:r>
              <a:rPr lang="en-US" sz="4000" b="1" cap="all" dirty="0"/>
              <a:t>Goal Setting</a:t>
            </a:r>
            <a:br>
              <a:rPr lang="en-US" sz="4000" b="1" cap="all" dirty="0"/>
            </a:br>
            <a:r>
              <a:rPr lang="en-US" sz="4000" b="1" cap="all" dirty="0"/>
              <a:t>Treatment</a:t>
            </a:r>
          </a:p>
        </p:txBody>
      </p:sp>
      <p:sp>
        <p:nvSpPr>
          <p:cNvPr id="42" name="Freeform 6">
            <a:extLst>
              <a:ext uri="{FF2B5EF4-FFF2-40B4-BE49-F238E27FC236}">
                <a16:creationId xmlns:a16="http://schemas.microsoft.com/office/drawing/2014/main" id="{B4734F2F-19FC-4D35-9BDE-5CEAD57D9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44" name="Freeform 6">
            <a:extLst>
              <a:ext uri="{FF2B5EF4-FFF2-40B4-BE49-F238E27FC236}">
                <a16:creationId xmlns:a16="http://schemas.microsoft.com/office/drawing/2014/main" id="{D97A8A26-FD96-4968-A34A-727382AC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177" y="1333221"/>
            <a:ext cx="4106121" cy="4391574"/>
          </a:xfrm>
          <a:prstGeom prst="rect">
            <a:avLst/>
          </a:prstGeom>
        </p:spPr>
      </p:pic>
      <p:sp>
        <p:nvSpPr>
          <p:cNvPr id="3" name="Text Placeholder 2"/>
          <p:cNvSpPr>
            <a:spLocks/>
          </p:cNvSpPr>
          <p:nvPr/>
        </p:nvSpPr>
        <p:spPr>
          <a:xfrm>
            <a:off x="784225" y="2333757"/>
            <a:ext cx="2759478" cy="511606"/>
          </a:xfrm>
          <a:prstGeom prst="rect">
            <a:avLst/>
          </a:prstGeom>
        </p:spPr>
        <p:txBody>
          <a:bodyPr/>
          <a:lstStyle/>
          <a:p>
            <a:pPr defTabSz="283464">
              <a:spcAft>
                <a:spcPts val="600"/>
              </a:spcAft>
            </a:pPr>
            <a:endParaRPr lang="en-US" dirty="0"/>
          </a:p>
        </p:txBody>
      </p:sp>
      <p:sp>
        <p:nvSpPr>
          <p:cNvPr id="4" name="Content Placeholder 3"/>
          <p:cNvSpPr>
            <a:spLocks/>
          </p:cNvSpPr>
          <p:nvPr/>
        </p:nvSpPr>
        <p:spPr>
          <a:xfrm>
            <a:off x="784225" y="2932563"/>
            <a:ext cx="2759478" cy="1590986"/>
          </a:xfrm>
          <a:prstGeom prst="rect">
            <a:avLst/>
          </a:prstGeom>
        </p:spPr>
        <p:txBody>
          <a:bodyPr/>
          <a:lstStyle/>
          <a:p>
            <a:pPr defTabSz="283464">
              <a:spcAft>
                <a:spcPts val="600"/>
              </a:spcAft>
            </a:pPr>
            <a:endParaRPr lang="en-US" dirty="0"/>
          </a:p>
        </p:txBody>
      </p:sp>
      <p:sp>
        <p:nvSpPr>
          <p:cNvPr id="5" name="Text Placeholder 4"/>
          <p:cNvSpPr>
            <a:spLocks/>
          </p:cNvSpPr>
          <p:nvPr/>
        </p:nvSpPr>
        <p:spPr>
          <a:xfrm>
            <a:off x="3984222" y="2333757"/>
            <a:ext cx="2759478" cy="511606"/>
          </a:xfrm>
          <a:prstGeom prst="rect">
            <a:avLst/>
          </a:prstGeom>
        </p:spPr>
        <p:txBody>
          <a:bodyPr/>
          <a:lstStyle/>
          <a:p>
            <a:pPr defTabSz="283464">
              <a:spcAft>
                <a:spcPts val="600"/>
              </a:spcAft>
            </a:pPr>
            <a:endParaRPr lang="en-US" dirty="0"/>
          </a:p>
        </p:txBody>
      </p:sp>
      <p:sp>
        <p:nvSpPr>
          <p:cNvPr id="6" name="Content Placeholder 5"/>
          <p:cNvSpPr>
            <a:spLocks/>
          </p:cNvSpPr>
          <p:nvPr/>
        </p:nvSpPr>
        <p:spPr>
          <a:xfrm>
            <a:off x="3984222" y="2932563"/>
            <a:ext cx="2759478" cy="1590986"/>
          </a:xfrm>
          <a:prstGeom prst="rect">
            <a:avLst/>
          </a:prstGeom>
        </p:spPr>
        <p:txBody>
          <a:bodyPr/>
          <a:lstStyle/>
          <a:p>
            <a:pPr defTabSz="283464">
              <a:spcAft>
                <a:spcPts val="600"/>
              </a:spcAft>
            </a:pPr>
            <a:endParaRPr lang="en-US" dirty="0"/>
          </a:p>
        </p:txBody>
      </p:sp>
      <p:sp>
        <p:nvSpPr>
          <p:cNvPr id="17" name="TextBox 16"/>
          <p:cNvSpPr txBox="1"/>
          <p:nvPr/>
        </p:nvSpPr>
        <p:spPr>
          <a:xfrm>
            <a:off x="564204" y="1225685"/>
            <a:ext cx="184731" cy="369332"/>
          </a:xfrm>
          <a:prstGeom prst="rect">
            <a:avLst/>
          </a:prstGeom>
          <a:noFill/>
        </p:spPr>
        <p:txBody>
          <a:bodyPr wrap="none" rtlCol="0">
            <a:spAutoFit/>
          </a:bodyPr>
          <a:lstStyle/>
          <a:p>
            <a:endParaRPr lang="en-US" dirty="0"/>
          </a:p>
        </p:txBody>
      </p:sp>
      <p:sp>
        <p:nvSpPr>
          <p:cNvPr id="19" name="TextBox 18"/>
          <p:cNvSpPr txBox="1"/>
          <p:nvPr/>
        </p:nvSpPr>
        <p:spPr>
          <a:xfrm>
            <a:off x="564204" y="4865207"/>
            <a:ext cx="6179496"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293418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13" y="207034"/>
            <a:ext cx="11501887" cy="1485900"/>
          </a:xfrm>
        </p:spPr>
        <p:txBody>
          <a:bodyPr/>
          <a:lstStyle/>
          <a:p>
            <a:pPr algn="ctr"/>
            <a:r>
              <a:rPr lang="en-US" b="1" dirty="0"/>
              <a:t>What does the SLP practice look like?</a:t>
            </a:r>
            <a:br>
              <a:rPr lang="en-US" b="1" dirty="0"/>
            </a:br>
            <a:r>
              <a:rPr lang="en-US" sz="3600" b="1" dirty="0"/>
              <a:t>Assessment/Goal Setting/Treatment</a:t>
            </a:r>
          </a:p>
        </p:txBody>
      </p:sp>
      <p:graphicFrame>
        <p:nvGraphicFramePr>
          <p:cNvPr id="5" name="Diagram 4"/>
          <p:cNvGraphicFramePr/>
          <p:nvPr>
            <p:extLst>
              <p:ext uri="{D42A27DB-BD31-4B8C-83A1-F6EECF244321}">
                <p14:modId xmlns:p14="http://schemas.microsoft.com/office/powerpoint/2010/main" val="156011596"/>
              </p:ext>
            </p:extLst>
          </p:nvPr>
        </p:nvGraphicFramePr>
        <p:xfrm>
          <a:off x="5589918" y="1485900"/>
          <a:ext cx="7867290" cy="5106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000665" y="1485900"/>
            <a:ext cx="6159260" cy="769441"/>
          </a:xfrm>
          <a:prstGeom prst="rect">
            <a:avLst/>
          </a:prstGeom>
          <a:noFill/>
        </p:spPr>
        <p:txBody>
          <a:bodyPr wrap="square" rtlCol="0">
            <a:spAutoFit/>
          </a:bodyPr>
          <a:lstStyle/>
          <a:p>
            <a:pPr marL="285750" indent="-285750">
              <a:buFont typeface="Wingdings" charset="2"/>
              <a:buChar char="§"/>
            </a:pPr>
            <a:r>
              <a:rPr lang="en-US" sz="4400" b="1" dirty="0"/>
              <a:t>Patient-Family Centered</a:t>
            </a:r>
          </a:p>
        </p:txBody>
      </p:sp>
    </p:spTree>
    <p:extLst>
      <p:ext uri="{BB962C8B-B14F-4D97-AF65-F5344CB8AC3E}">
        <p14:creationId xmlns:p14="http://schemas.microsoft.com/office/powerpoint/2010/main" val="511603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872" y="500332"/>
            <a:ext cx="11450128" cy="1242204"/>
          </a:xfrm>
        </p:spPr>
        <p:txBody>
          <a:bodyPr/>
          <a:lstStyle/>
          <a:p>
            <a:pPr algn="ctr"/>
            <a:r>
              <a:rPr lang="en-US" b="1" dirty="0"/>
              <a:t>What does the SLP practice look like?</a:t>
            </a:r>
            <a:br>
              <a:rPr lang="en-US" b="1" dirty="0"/>
            </a:br>
            <a:r>
              <a:rPr lang="en-US" sz="3600" b="1" dirty="0"/>
              <a:t>Assessment/Goal Setting/Treatment</a:t>
            </a:r>
            <a:endParaRPr lang="en-US" b="1" dirty="0"/>
          </a:p>
        </p:txBody>
      </p:sp>
      <p:sp>
        <p:nvSpPr>
          <p:cNvPr id="3" name="Content Placeholder 2"/>
          <p:cNvSpPr>
            <a:spLocks noGrp="1"/>
          </p:cNvSpPr>
          <p:nvPr>
            <p:ph idx="1"/>
          </p:nvPr>
        </p:nvSpPr>
        <p:spPr>
          <a:xfrm>
            <a:off x="931653" y="1631470"/>
            <a:ext cx="11450128" cy="5063706"/>
          </a:xfrm>
        </p:spPr>
        <p:txBody>
          <a:bodyPr>
            <a:normAutofit/>
          </a:bodyPr>
          <a:lstStyle/>
          <a:p>
            <a:r>
              <a:rPr lang="en-US" sz="4800" b="1" dirty="0">
                <a:solidFill>
                  <a:schemeClr val="tx1"/>
                </a:solidFill>
              </a:rPr>
              <a:t>Collaborative</a:t>
            </a:r>
          </a:p>
          <a:p>
            <a:endParaRPr lang="en-US" sz="3200" b="1" dirty="0">
              <a:solidFill>
                <a:schemeClr val="tx1"/>
              </a:solidFill>
            </a:endParaRPr>
          </a:p>
          <a:p>
            <a:endParaRPr lang="en-US" sz="3200" b="1" dirty="0">
              <a:solidFill>
                <a:schemeClr val="tx1"/>
              </a:solidFill>
            </a:endParaRPr>
          </a:p>
          <a:p>
            <a:endParaRPr lang="en-US" sz="3200" b="1" dirty="0">
              <a:solidFill>
                <a:schemeClr val="tx1"/>
              </a:solidFill>
            </a:endParaRPr>
          </a:p>
        </p:txBody>
      </p:sp>
      <p:graphicFrame>
        <p:nvGraphicFramePr>
          <p:cNvPr id="7" name="Diagram 6"/>
          <p:cNvGraphicFramePr/>
          <p:nvPr>
            <p:extLst>
              <p:ext uri="{D42A27DB-BD31-4B8C-83A1-F6EECF244321}">
                <p14:modId xmlns:p14="http://schemas.microsoft.com/office/powerpoint/2010/main" val="262052329"/>
              </p:ext>
            </p:extLst>
          </p:nvPr>
        </p:nvGraphicFramePr>
        <p:xfrm>
          <a:off x="3895307" y="1794294"/>
          <a:ext cx="7888376" cy="4738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308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366" y="473446"/>
            <a:ext cx="11484634" cy="1431985"/>
          </a:xfrm>
        </p:spPr>
        <p:txBody>
          <a:bodyPr/>
          <a:lstStyle/>
          <a:p>
            <a:pPr algn="ctr"/>
            <a:r>
              <a:rPr lang="en-US" b="1" dirty="0"/>
              <a:t>What does the SLP practice look like?</a:t>
            </a:r>
            <a:br>
              <a:rPr lang="en-US" b="1" dirty="0"/>
            </a:br>
            <a:r>
              <a:rPr lang="en-US" sz="3600" b="1" dirty="0"/>
              <a:t>Assessment/Goal Setting/Treatment</a:t>
            </a:r>
            <a:endParaRPr lang="en-US" b="1" dirty="0"/>
          </a:p>
        </p:txBody>
      </p:sp>
      <p:sp>
        <p:nvSpPr>
          <p:cNvPr id="3" name="Content Placeholder 2"/>
          <p:cNvSpPr>
            <a:spLocks noGrp="1"/>
          </p:cNvSpPr>
          <p:nvPr>
            <p:ph idx="1"/>
          </p:nvPr>
        </p:nvSpPr>
        <p:spPr>
          <a:xfrm>
            <a:off x="905773" y="1834263"/>
            <a:ext cx="9601200" cy="3581400"/>
          </a:xfrm>
        </p:spPr>
        <p:txBody>
          <a:bodyPr>
            <a:normAutofit/>
          </a:bodyPr>
          <a:lstStyle/>
          <a:p>
            <a:r>
              <a:rPr lang="en-US" sz="4800" b="1" dirty="0"/>
              <a:t>Evidence-Based</a:t>
            </a:r>
            <a:endParaRPr lang="en-US" sz="3200" b="1" dirty="0"/>
          </a:p>
          <a:p>
            <a:endParaRPr lang="en-US" sz="3200" b="1" dirty="0"/>
          </a:p>
          <a:p>
            <a:endParaRPr lang="en-US" sz="32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9982" y="2171700"/>
            <a:ext cx="5022818" cy="4076269"/>
          </a:xfrm>
          <a:prstGeom prst="rect">
            <a:avLst/>
          </a:prstGeom>
        </p:spPr>
      </p:pic>
    </p:spTree>
    <p:extLst>
      <p:ext uri="{BB962C8B-B14F-4D97-AF65-F5344CB8AC3E}">
        <p14:creationId xmlns:p14="http://schemas.microsoft.com/office/powerpoint/2010/main" val="2047505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Disclosures</a:t>
            </a:r>
          </a:p>
        </p:txBody>
      </p:sp>
      <p:sp>
        <p:nvSpPr>
          <p:cNvPr id="3" name="Content Placeholder 2"/>
          <p:cNvSpPr>
            <a:spLocks noGrp="1"/>
          </p:cNvSpPr>
          <p:nvPr>
            <p:ph idx="1"/>
          </p:nvPr>
        </p:nvSpPr>
        <p:spPr/>
        <p:txBody>
          <a:bodyPr/>
          <a:lstStyle/>
          <a:p>
            <a:r>
              <a:rPr lang="en-US" sz="3200" b="1" dirty="0"/>
              <a:t>Presenter Disclosures: No Financial or Non-Financial Disclosures.  </a:t>
            </a:r>
          </a:p>
          <a:p>
            <a:r>
              <a:rPr lang="en-US" sz="3200" b="1" dirty="0"/>
              <a:t>Content Disclosure: </a:t>
            </a:r>
            <a:r>
              <a:rPr lang="en-US" sz="3200" dirty="0"/>
              <a:t>This learning event does not focus exclusively on any specific product or service. </a:t>
            </a:r>
          </a:p>
          <a:p>
            <a:r>
              <a:rPr lang="en-US" sz="3200" b="1" dirty="0"/>
              <a:t>Sponsor Disclosure: </a:t>
            </a:r>
            <a:r>
              <a:rPr lang="en-US" sz="3200" dirty="0"/>
              <a:t>This course has no external sponsors. </a:t>
            </a:r>
          </a:p>
          <a:p>
            <a:endParaRPr lang="en-US" dirty="0"/>
          </a:p>
        </p:txBody>
      </p:sp>
    </p:spTree>
    <p:extLst>
      <p:ext uri="{BB962C8B-B14F-4D97-AF65-F5344CB8AC3E}">
        <p14:creationId xmlns:p14="http://schemas.microsoft.com/office/powerpoint/2010/main" val="718552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639704"/>
            <a:ext cx="3299579" cy="5577840"/>
          </a:xfrm>
        </p:spPr>
        <p:txBody>
          <a:bodyPr anchor="ctr">
            <a:normAutofit/>
          </a:bodyPr>
          <a:lstStyle/>
          <a:p>
            <a:pPr algn="ctr"/>
            <a:r>
              <a:rPr lang="en-US" sz="5400" b="1" dirty="0"/>
              <a:t>What does the SLP practice look like?</a:t>
            </a:r>
            <a:br>
              <a:rPr lang="en-US" sz="2800" b="1" dirty="0"/>
            </a:br>
            <a:br>
              <a:rPr lang="en-US" sz="2800" b="1" dirty="0"/>
            </a:br>
            <a:r>
              <a:rPr lang="en-US" sz="2800" b="1" dirty="0"/>
              <a:t>Assessment/Goal Planning/Treatment</a:t>
            </a:r>
          </a:p>
        </p:txBody>
      </p:sp>
      <p:graphicFrame>
        <p:nvGraphicFramePr>
          <p:cNvPr id="5" name="Content Placeholder 2">
            <a:extLst>
              <a:ext uri="{FF2B5EF4-FFF2-40B4-BE49-F238E27FC236}">
                <a16:creationId xmlns:a16="http://schemas.microsoft.com/office/drawing/2014/main" id="{17A79A25-712C-4FB9-D4DB-9BEEDFC3C9D9}"/>
              </a:ext>
            </a:extLst>
          </p:cNvPr>
          <p:cNvGraphicFramePr>
            <a:graphicFrameLocks noGrp="1"/>
          </p:cNvGraphicFramePr>
          <p:nvPr>
            <p:ph idx="1"/>
            <p:extLst>
              <p:ext uri="{D42A27DB-BD31-4B8C-83A1-F6EECF244321}">
                <p14:modId xmlns:p14="http://schemas.microsoft.com/office/powerpoint/2010/main" val="32440445"/>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9028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9781" y="639704"/>
            <a:ext cx="4347713" cy="5577842"/>
          </a:xfrm>
        </p:spPr>
        <p:txBody>
          <a:bodyPr anchor="ctr">
            <a:normAutofit/>
          </a:bodyPr>
          <a:lstStyle/>
          <a:p>
            <a:pPr algn="ctr"/>
            <a:r>
              <a:rPr lang="en-US" b="1" dirty="0"/>
              <a:t>What does the SLP practice look like? </a:t>
            </a:r>
            <a:br>
              <a:rPr lang="en-US" b="1" dirty="0"/>
            </a:br>
            <a:br>
              <a:rPr lang="en-US" b="1" dirty="0"/>
            </a:br>
            <a:r>
              <a:rPr lang="en-US" b="1" dirty="0"/>
              <a:t>COLLABORATIVE GOAL SETTING</a:t>
            </a:r>
          </a:p>
        </p:txBody>
      </p:sp>
      <p:graphicFrame>
        <p:nvGraphicFramePr>
          <p:cNvPr id="5" name="Content Placeholder 2">
            <a:extLst>
              <a:ext uri="{FF2B5EF4-FFF2-40B4-BE49-F238E27FC236}">
                <a16:creationId xmlns:a16="http://schemas.microsoft.com/office/drawing/2014/main" id="{C2FD7313-55F0-0E19-46E6-D5DA067E2ACC}"/>
              </a:ext>
            </a:extLst>
          </p:cNvPr>
          <p:cNvGraphicFramePr>
            <a:graphicFrameLocks noGrp="1"/>
          </p:cNvGraphicFramePr>
          <p:nvPr>
            <p:ph idx="1"/>
            <p:extLst>
              <p:ext uri="{D42A27DB-BD31-4B8C-83A1-F6EECF244321}">
                <p14:modId xmlns:p14="http://schemas.microsoft.com/office/powerpoint/2010/main" val="534972801"/>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9952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a:t>
            </a:r>
          </a:p>
        </p:txBody>
      </p:sp>
      <p:sp>
        <p:nvSpPr>
          <p:cNvPr id="3" name="Text Placeholder 2"/>
          <p:cNvSpPr>
            <a:spLocks noGrp="1"/>
          </p:cNvSpPr>
          <p:nvPr>
            <p:ph type="body" idx="1"/>
          </p:nvPr>
        </p:nvSpPr>
        <p:spPr/>
        <p:txBody>
          <a:bodyPr>
            <a:normAutofit fontScale="92500"/>
          </a:bodyPr>
          <a:lstStyle/>
          <a:p>
            <a:r>
              <a:rPr lang="en-US" dirty="0"/>
              <a:t>WHEN IS IT APPROPRIATE FOR THE SLP ASSESS AND TREAT TBI?</a:t>
            </a:r>
          </a:p>
          <a:p>
            <a:r>
              <a:rPr lang="en-US" dirty="0"/>
              <a:t>WHEN CAN CONTEXTUALIZED/FUNCTIONAL PRACTICES BE USED BY THE SLP? </a:t>
            </a:r>
          </a:p>
        </p:txBody>
      </p:sp>
    </p:spTree>
    <p:extLst>
      <p:ext uri="{BB962C8B-B14F-4D97-AF65-F5344CB8AC3E}">
        <p14:creationId xmlns:p14="http://schemas.microsoft.com/office/powerpoint/2010/main" val="103516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639704"/>
            <a:ext cx="3299579" cy="5577840"/>
          </a:xfrm>
        </p:spPr>
        <p:txBody>
          <a:bodyPr vert="horz" lIns="91440" tIns="45720" rIns="91440" bIns="45720" rtlCol="0" anchor="ctr">
            <a:normAutofit/>
          </a:bodyPr>
          <a:lstStyle/>
          <a:p>
            <a:pPr algn="ctr"/>
            <a:r>
              <a:rPr lang="en-US" b="1" dirty="0"/>
              <a:t>When is it appropriate for the SLP to assess and treat TBI?</a:t>
            </a:r>
          </a:p>
        </p:txBody>
      </p:sp>
      <p:graphicFrame>
        <p:nvGraphicFramePr>
          <p:cNvPr id="6" name="TextBox 3">
            <a:extLst>
              <a:ext uri="{FF2B5EF4-FFF2-40B4-BE49-F238E27FC236}">
                <a16:creationId xmlns:a16="http://schemas.microsoft.com/office/drawing/2014/main" id="{7DEA45EB-CD84-4FAF-809B-2F16001C8BE1}"/>
              </a:ext>
            </a:extLst>
          </p:cNvPr>
          <p:cNvGraphicFramePr/>
          <p:nvPr>
            <p:extLst>
              <p:ext uri="{D42A27DB-BD31-4B8C-83A1-F6EECF244321}">
                <p14:modId xmlns:p14="http://schemas.microsoft.com/office/powerpoint/2010/main" val="2975036128"/>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5282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D7D7F0C-622D-4D84-A68D-C1AF54B63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40081" y="631373"/>
            <a:ext cx="4018839" cy="1180174"/>
          </a:xfrm>
        </p:spPr>
        <p:txBody>
          <a:bodyPr>
            <a:noAutofit/>
          </a:bodyPr>
          <a:lstStyle/>
          <a:p>
            <a:r>
              <a:rPr lang="en-US" sz="3600" b="1" dirty="0"/>
              <a:t>INTERDISIPLINARY INTAKE</a:t>
            </a:r>
          </a:p>
        </p:txBody>
      </p:sp>
      <p:sp>
        <p:nvSpPr>
          <p:cNvPr id="11" name="Content Placeholder 10">
            <a:extLst>
              <a:ext uri="{FF2B5EF4-FFF2-40B4-BE49-F238E27FC236}">
                <a16:creationId xmlns:a16="http://schemas.microsoft.com/office/drawing/2014/main" id="{D262451A-71CF-6FB9-42E4-82CCAB0B6F3C}"/>
              </a:ext>
            </a:extLst>
          </p:cNvPr>
          <p:cNvSpPr>
            <a:spLocks noGrp="1"/>
          </p:cNvSpPr>
          <p:nvPr>
            <p:ph idx="1"/>
          </p:nvPr>
        </p:nvSpPr>
        <p:spPr>
          <a:xfrm>
            <a:off x="640081" y="2025992"/>
            <a:ext cx="4010296" cy="3822717"/>
          </a:xfrm>
        </p:spPr>
        <p:txBody>
          <a:bodyPr>
            <a:noAutofit/>
          </a:bodyPr>
          <a:lstStyle/>
          <a:p>
            <a:r>
              <a:rPr lang="en-US" sz="2800" dirty="0"/>
              <a:t>Severity Scaling </a:t>
            </a:r>
          </a:p>
          <a:p>
            <a:r>
              <a:rPr lang="en-US" sz="2800" dirty="0"/>
              <a:t>Glasgow Coma Scale (GCS)</a:t>
            </a:r>
          </a:p>
          <a:p>
            <a:r>
              <a:rPr lang="en-US" sz="2800" dirty="0"/>
              <a:t>Ranchos Los Amigos Scale of Cognitive Functioning (RLAS-R)</a:t>
            </a:r>
          </a:p>
          <a:p>
            <a:r>
              <a:rPr lang="en-US" sz="2800" dirty="0"/>
              <a:t>NIH Stroke Scale (NIHSS)</a:t>
            </a:r>
          </a:p>
        </p:txBody>
      </p:sp>
      <p:sp>
        <p:nvSpPr>
          <p:cNvPr id="30" name="Rectangle 29">
            <a:extLst>
              <a:ext uri="{FF2B5EF4-FFF2-40B4-BE49-F238E27FC236}">
                <a16:creationId xmlns:a16="http://schemas.microsoft.com/office/drawing/2014/main" id="{02A2E7B6-CE50-4B96-A981-2A0250732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p:cNvPicPr>
            <a:picLocks noChangeAspect="1"/>
          </p:cNvPicPr>
          <p:nvPr/>
        </p:nvPicPr>
        <p:blipFill>
          <a:blip r:embed="rId3"/>
          <a:stretch>
            <a:fillRect/>
          </a:stretch>
        </p:blipFill>
        <p:spPr>
          <a:xfrm>
            <a:off x="9283789" y="1108868"/>
            <a:ext cx="2646501" cy="17665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3789" y="3610860"/>
            <a:ext cx="2577090" cy="2493334"/>
          </a:xfrm>
          <a:prstGeom prst="rect">
            <a:avLst/>
          </a:prstGeom>
        </p:spPr>
      </p:pic>
      <p:pic>
        <p:nvPicPr>
          <p:cNvPr id="10" name="Content Placeholder 3"/>
          <p:cNvPicPr>
            <a:picLocks noChangeAspect="1"/>
          </p:cNvPicPr>
          <p:nvPr/>
        </p:nvPicPr>
        <p:blipFill rotWithShape="1">
          <a:blip r:embed="rId5">
            <a:extLst>
              <a:ext uri="{28A0092B-C50C-407E-A947-70E740481C1C}">
                <a14:useLocalDpi xmlns:a14="http://schemas.microsoft.com/office/drawing/2010/main" val="0"/>
              </a:ext>
            </a:extLst>
          </a:blip>
          <a:srcRect t="2572"/>
          <a:stretch/>
        </p:blipFill>
        <p:spPr>
          <a:xfrm>
            <a:off x="6167682" y="1083240"/>
            <a:ext cx="2646501" cy="908898"/>
          </a:xfrm>
          <a:prstGeom prst="rect">
            <a:avLst/>
          </a:prstGeom>
        </p:spPr>
      </p:pic>
      <p:pic>
        <p:nvPicPr>
          <p:cNvPr id="9" name="Content Placeholder 3"/>
          <p:cNvPicPr>
            <a:picLocks noChangeAspect="1"/>
          </p:cNvPicPr>
          <p:nvPr/>
        </p:nvPicPr>
        <p:blipFill>
          <a:blip r:embed="rId6"/>
          <a:stretch>
            <a:fillRect/>
          </a:stretch>
        </p:blipFill>
        <p:spPr>
          <a:xfrm>
            <a:off x="6237093" y="2667001"/>
            <a:ext cx="2577090" cy="2190526"/>
          </a:xfrm>
          <a:prstGeom prst="rect">
            <a:avLst/>
          </a:prstGeom>
        </p:spPr>
      </p:pic>
    </p:spTree>
    <p:extLst>
      <p:ext uri="{BB962C8B-B14F-4D97-AF65-F5344CB8AC3E}">
        <p14:creationId xmlns:p14="http://schemas.microsoft.com/office/powerpoint/2010/main" val="200885078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082" y="444259"/>
            <a:ext cx="9998015" cy="1143000"/>
          </a:xfrm>
        </p:spPr>
        <p:txBody>
          <a:bodyPr>
            <a:normAutofit/>
          </a:bodyPr>
          <a:lstStyle/>
          <a:p>
            <a:r>
              <a:rPr lang="en-US" b="1" dirty="0"/>
              <a:t>RLAS-R I-IV</a:t>
            </a:r>
            <a:br>
              <a:rPr lang="en-US" b="1" dirty="0"/>
            </a:br>
            <a:r>
              <a:rPr lang="en-US" sz="2800" b="1" dirty="0"/>
              <a:t>ASSESSMENT/TREATMENT</a:t>
            </a:r>
            <a:endParaRPr lang="en-US" sz="3600" b="1" dirty="0"/>
          </a:p>
        </p:txBody>
      </p:sp>
      <p:sp>
        <p:nvSpPr>
          <p:cNvPr id="4" name="TextBox 3"/>
          <p:cNvSpPr txBox="1"/>
          <p:nvPr/>
        </p:nvSpPr>
        <p:spPr>
          <a:xfrm>
            <a:off x="1268082" y="1431983"/>
            <a:ext cx="10923918" cy="5355312"/>
          </a:xfrm>
          <a:prstGeom prst="rect">
            <a:avLst/>
          </a:prstGeom>
          <a:noFill/>
        </p:spPr>
        <p:txBody>
          <a:bodyPr wrap="square" rtlCol="0">
            <a:spAutoFit/>
          </a:bodyPr>
          <a:lstStyle/>
          <a:p>
            <a:pPr marL="285750" indent="-285750">
              <a:buFont typeface="Wingdings" charset="2"/>
              <a:buChar char="§"/>
            </a:pPr>
            <a:r>
              <a:rPr lang="en-US" b="1" dirty="0"/>
              <a:t>JFK Coma Recovery Scale Revised (CRS-R)</a:t>
            </a:r>
          </a:p>
          <a:p>
            <a:pPr marL="742950" lvl="1" indent="-285750">
              <a:buFont typeface="Wingdings" charset="2"/>
              <a:buChar char="§"/>
            </a:pPr>
            <a:r>
              <a:rPr lang="en-US" i="1" dirty="0"/>
              <a:t>Standardized Scoring</a:t>
            </a:r>
          </a:p>
          <a:p>
            <a:pPr marL="742950" lvl="1" indent="-285750">
              <a:buFont typeface="Wingdings" charset="2"/>
              <a:buChar char="§"/>
            </a:pPr>
            <a:r>
              <a:rPr lang="en-US" i="1" dirty="0"/>
              <a:t>Differential Diagnosis/prognostic assessment/treatment planning</a:t>
            </a:r>
          </a:p>
          <a:p>
            <a:pPr marL="1200150" lvl="2" indent="-285750">
              <a:buFont typeface="Wingdings" charset="2"/>
              <a:buChar char="§"/>
            </a:pPr>
            <a:r>
              <a:rPr lang="en-US" i="1" dirty="0"/>
              <a:t>Auditory </a:t>
            </a:r>
          </a:p>
          <a:p>
            <a:pPr marL="1200150" lvl="2" indent="-285750">
              <a:buFont typeface="Wingdings" charset="2"/>
              <a:buChar char="§"/>
            </a:pPr>
            <a:r>
              <a:rPr lang="en-US" i="1" dirty="0"/>
              <a:t>Visual</a:t>
            </a:r>
          </a:p>
          <a:p>
            <a:pPr marL="1200150" lvl="2" indent="-285750">
              <a:buFont typeface="Wingdings" charset="2"/>
              <a:buChar char="§"/>
            </a:pPr>
            <a:r>
              <a:rPr lang="en-US" i="1" dirty="0" err="1"/>
              <a:t>Oromotor</a:t>
            </a:r>
            <a:endParaRPr lang="en-US" i="1" dirty="0"/>
          </a:p>
          <a:p>
            <a:pPr marL="1200150" lvl="2" indent="-285750">
              <a:buFont typeface="Wingdings" charset="2"/>
              <a:buChar char="§"/>
            </a:pPr>
            <a:r>
              <a:rPr lang="en-US" i="1" dirty="0"/>
              <a:t>Communication</a:t>
            </a:r>
          </a:p>
          <a:p>
            <a:pPr marL="1200150" lvl="2" indent="-285750">
              <a:buFont typeface="Wingdings" charset="2"/>
              <a:buChar char="§"/>
            </a:pPr>
            <a:r>
              <a:rPr lang="en-US" i="1" dirty="0" err="1"/>
              <a:t>Arrousal</a:t>
            </a:r>
            <a:r>
              <a:rPr lang="en-US" i="1" dirty="0"/>
              <a:t> </a:t>
            </a:r>
            <a:endParaRPr lang="en-US" b="1" i="1" dirty="0"/>
          </a:p>
          <a:p>
            <a:pPr marL="285750" indent="-285750">
              <a:buFont typeface="Wingdings" charset="2"/>
              <a:buChar char="§"/>
            </a:pPr>
            <a:r>
              <a:rPr lang="en-US" b="1" dirty="0" err="1"/>
              <a:t>Westmead</a:t>
            </a:r>
            <a:r>
              <a:rPr lang="en-US" b="1" dirty="0"/>
              <a:t> Post-Traumatic Amnesia Scale</a:t>
            </a:r>
          </a:p>
          <a:p>
            <a:pPr marL="742950" lvl="1" indent="-285750">
              <a:buFont typeface="Wingdings" charset="2"/>
              <a:buChar char="§"/>
            </a:pPr>
            <a:r>
              <a:rPr lang="en-US" i="1" dirty="0"/>
              <a:t>Standardized Scoring </a:t>
            </a:r>
          </a:p>
          <a:p>
            <a:pPr marL="742950" lvl="1" indent="-285750">
              <a:buFont typeface="Wingdings" charset="2"/>
              <a:buChar char="§"/>
            </a:pPr>
            <a:r>
              <a:rPr lang="en-US" i="1" dirty="0"/>
              <a:t>PTA</a:t>
            </a:r>
          </a:p>
          <a:p>
            <a:pPr marL="1200150" lvl="2" indent="-285750">
              <a:buFont typeface="Wingdings" charset="2"/>
              <a:buChar char="§"/>
            </a:pPr>
            <a:r>
              <a:rPr lang="en-US" i="1" dirty="0"/>
              <a:t>Retrograde and anterograde </a:t>
            </a:r>
          </a:p>
          <a:p>
            <a:pPr marL="1200150" lvl="2" indent="-285750">
              <a:buFont typeface="Wingdings" charset="2"/>
              <a:buChar char="§"/>
            </a:pPr>
            <a:r>
              <a:rPr lang="en-US" i="1" dirty="0"/>
              <a:t>Can last a few minutes to days or months, depending on TBI severity </a:t>
            </a:r>
          </a:p>
          <a:p>
            <a:pPr marL="1200150" lvl="2" indent="-285750">
              <a:buFont typeface="Wingdings" charset="2"/>
              <a:buChar char="§"/>
            </a:pPr>
            <a:r>
              <a:rPr lang="en-US" i="1" dirty="0"/>
              <a:t>Duration directly correlates to long term outcome </a:t>
            </a:r>
          </a:p>
          <a:p>
            <a:pPr marL="1200150" lvl="2" indent="-285750">
              <a:buFont typeface="Wingdings" charset="2"/>
              <a:buChar char="§"/>
            </a:pPr>
            <a:r>
              <a:rPr lang="en-US" i="1" dirty="0"/>
              <a:t>Declarative memory impaired; implicit/procedural memory intact </a:t>
            </a:r>
            <a:endParaRPr lang="en-US" b="1" i="1" dirty="0"/>
          </a:p>
          <a:p>
            <a:pPr marL="285750" indent="-285750">
              <a:buFont typeface="Wingdings" charset="2"/>
              <a:buChar char="§"/>
            </a:pPr>
            <a:r>
              <a:rPr lang="en-US" b="1" dirty="0"/>
              <a:t>Education, education, education</a:t>
            </a:r>
          </a:p>
          <a:p>
            <a:pPr marL="285750" indent="-285750">
              <a:buFont typeface="Wingdings" charset="2"/>
              <a:buChar char="§"/>
            </a:pPr>
            <a:r>
              <a:rPr lang="en-US" b="1" dirty="0"/>
              <a:t>Sensory Stimulation</a:t>
            </a:r>
          </a:p>
          <a:p>
            <a:pPr marL="285750" indent="-285750">
              <a:buFont typeface="Wingdings" charset="2"/>
              <a:buChar char="§"/>
            </a:pPr>
            <a:r>
              <a:rPr lang="en-US" b="1" dirty="0"/>
              <a:t>Oral care</a:t>
            </a:r>
          </a:p>
          <a:p>
            <a:pPr marL="285750" indent="-285750">
              <a:buFont typeface="Wingdings" charset="2"/>
              <a:buChar char="§"/>
            </a:pPr>
            <a:r>
              <a:rPr lang="en-US" b="1" dirty="0"/>
              <a:t>Co-treating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088" y="444259"/>
            <a:ext cx="4952185" cy="1557069"/>
          </a:xfrm>
          <a:prstGeom prst="rect">
            <a:avLst/>
          </a:prstGeom>
        </p:spPr>
      </p:pic>
    </p:spTree>
    <p:extLst>
      <p:ext uri="{BB962C8B-B14F-4D97-AF65-F5344CB8AC3E}">
        <p14:creationId xmlns:p14="http://schemas.microsoft.com/office/powerpoint/2010/main" val="1767011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82615"/>
          </a:xfrm>
        </p:spPr>
        <p:txBody>
          <a:bodyPr>
            <a:normAutofit fontScale="90000"/>
          </a:bodyPr>
          <a:lstStyle/>
          <a:p>
            <a:r>
              <a:rPr lang="en-US" b="1" dirty="0"/>
              <a:t>RLAS-R V-VIII</a:t>
            </a:r>
            <a:br>
              <a:rPr lang="en-US" b="1" dirty="0"/>
            </a:br>
            <a:r>
              <a:rPr lang="en-US" b="1" dirty="0"/>
              <a:t> </a:t>
            </a:r>
            <a:r>
              <a:rPr lang="en-US" sz="3200" b="1" dirty="0"/>
              <a:t>ASSESSMENT/TREATMENT</a:t>
            </a:r>
            <a:endParaRPr lang="en-US" sz="4000" b="1" dirty="0"/>
          </a:p>
        </p:txBody>
      </p:sp>
      <p:sp>
        <p:nvSpPr>
          <p:cNvPr id="3" name="Content Placeholder 2"/>
          <p:cNvSpPr>
            <a:spLocks noGrp="1"/>
          </p:cNvSpPr>
          <p:nvPr>
            <p:ph idx="1"/>
          </p:nvPr>
        </p:nvSpPr>
        <p:spPr>
          <a:xfrm>
            <a:off x="1371599" y="2001329"/>
            <a:ext cx="9946257" cy="4468482"/>
          </a:xfrm>
        </p:spPr>
        <p:txBody>
          <a:bodyPr>
            <a:normAutofit lnSpcReduction="10000"/>
          </a:bodyPr>
          <a:lstStyle/>
          <a:p>
            <a:r>
              <a:rPr lang="en-US" sz="3600" dirty="0"/>
              <a:t>Motivational Interview</a:t>
            </a:r>
          </a:p>
          <a:p>
            <a:r>
              <a:rPr lang="en-US" sz="3600" dirty="0"/>
              <a:t>Cognitive-Linguistic Screeners</a:t>
            </a:r>
          </a:p>
          <a:p>
            <a:r>
              <a:rPr lang="en-US" sz="3600" dirty="0"/>
              <a:t>Standardized Assessments</a:t>
            </a:r>
          </a:p>
          <a:p>
            <a:endParaRPr lang="en-US" sz="3600" dirty="0"/>
          </a:p>
          <a:p>
            <a:r>
              <a:rPr lang="en-US" sz="3600" dirty="0"/>
              <a:t>Direct Instruction</a:t>
            </a:r>
          </a:p>
          <a:p>
            <a:r>
              <a:rPr lang="en-US" sz="3600" dirty="0"/>
              <a:t>Strategy-Based Training</a:t>
            </a:r>
          </a:p>
          <a:p>
            <a:r>
              <a:rPr lang="en-US" sz="3600" dirty="0"/>
              <a:t>Errorless Learning</a:t>
            </a:r>
          </a:p>
          <a:p>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422766"/>
            <a:ext cx="5931140" cy="1608682"/>
          </a:xfrm>
          <a:prstGeom prst="rect">
            <a:avLst/>
          </a:prstGeom>
        </p:spPr>
      </p:pic>
    </p:spTree>
    <p:extLst>
      <p:ext uri="{BB962C8B-B14F-4D97-AF65-F5344CB8AC3E}">
        <p14:creationId xmlns:p14="http://schemas.microsoft.com/office/powerpoint/2010/main" val="1268289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229264"/>
          </a:xfrm>
        </p:spPr>
        <p:txBody>
          <a:bodyPr>
            <a:normAutofit fontScale="90000"/>
          </a:bodyPr>
          <a:lstStyle/>
          <a:p>
            <a:r>
              <a:rPr lang="en-US" b="1" dirty="0"/>
              <a:t>RLAS-R IX-X</a:t>
            </a:r>
            <a:br>
              <a:rPr lang="en-US" b="1" dirty="0"/>
            </a:br>
            <a:r>
              <a:rPr lang="en-US" b="1" dirty="0"/>
              <a:t> </a:t>
            </a:r>
            <a:r>
              <a:rPr lang="en-US" sz="3200" b="1" dirty="0"/>
              <a:t>ASSESSMENT/TREATMENT</a:t>
            </a:r>
            <a:endParaRPr lang="en-US" b="1" dirty="0"/>
          </a:p>
        </p:txBody>
      </p:sp>
      <p:sp>
        <p:nvSpPr>
          <p:cNvPr id="3" name="Content Placeholder 2"/>
          <p:cNvSpPr>
            <a:spLocks noGrp="1"/>
          </p:cNvSpPr>
          <p:nvPr>
            <p:ph idx="1"/>
          </p:nvPr>
        </p:nvSpPr>
        <p:spPr/>
        <p:txBody>
          <a:bodyPr>
            <a:normAutofit lnSpcReduction="10000"/>
          </a:bodyPr>
          <a:lstStyle/>
          <a:p>
            <a:r>
              <a:rPr lang="en-US" sz="2800" dirty="0"/>
              <a:t>Motivational Interview</a:t>
            </a:r>
          </a:p>
          <a:p>
            <a:r>
              <a:rPr lang="en-US" sz="2800" dirty="0"/>
              <a:t>Cognitive-Linguistic Screeners</a:t>
            </a:r>
          </a:p>
          <a:p>
            <a:r>
              <a:rPr lang="en-US" sz="2800" dirty="0">
                <a:solidFill>
                  <a:schemeClr val="tx1"/>
                </a:solidFill>
              </a:rPr>
              <a:t>Standardized Assessments</a:t>
            </a:r>
          </a:p>
          <a:p>
            <a:r>
              <a:rPr lang="en-US" sz="2800" dirty="0"/>
              <a:t>Observation/Assistance in Completion of Functional Daily Tasks</a:t>
            </a:r>
          </a:p>
          <a:p>
            <a:r>
              <a:rPr lang="en-US" sz="2800" dirty="0"/>
              <a:t>Direct Instruction</a:t>
            </a:r>
          </a:p>
          <a:p>
            <a:r>
              <a:rPr lang="en-US" sz="2800" dirty="0"/>
              <a:t>Strategy-Based Training</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493327"/>
            <a:ext cx="5665399" cy="1071470"/>
          </a:xfrm>
          <a:prstGeom prst="rect">
            <a:avLst/>
          </a:prstGeom>
        </p:spPr>
      </p:pic>
    </p:spTree>
    <p:extLst>
      <p:ext uri="{BB962C8B-B14F-4D97-AF65-F5344CB8AC3E}">
        <p14:creationId xmlns:p14="http://schemas.microsoft.com/office/powerpoint/2010/main" val="1738225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85800"/>
            <a:ext cx="10905066" cy="1485900"/>
          </a:xfrm>
          <a:noFill/>
        </p:spPr>
        <p:txBody>
          <a:bodyPr>
            <a:normAutofit/>
          </a:bodyPr>
          <a:lstStyle/>
          <a:p>
            <a:pPr algn="ctr"/>
            <a:r>
              <a:rPr lang="en-US" b="1" dirty="0"/>
              <a:t>When are contextualized/functional practices appropriate?</a:t>
            </a:r>
          </a:p>
        </p:txBody>
      </p:sp>
      <p:graphicFrame>
        <p:nvGraphicFramePr>
          <p:cNvPr id="5" name="Content Placeholder 2">
            <a:extLst>
              <a:ext uri="{FF2B5EF4-FFF2-40B4-BE49-F238E27FC236}">
                <a16:creationId xmlns:a16="http://schemas.microsoft.com/office/drawing/2014/main" id="{2C9C3929-A3AE-6E57-88D6-BD4E11C7A180}"/>
              </a:ext>
            </a:extLst>
          </p:cNvPr>
          <p:cNvGraphicFramePr>
            <a:graphicFrameLocks noGrp="1"/>
          </p:cNvGraphicFramePr>
          <p:nvPr>
            <p:ph idx="1"/>
            <p:extLst>
              <p:ext uri="{D42A27DB-BD31-4B8C-83A1-F6EECF244321}">
                <p14:modId xmlns:p14="http://schemas.microsoft.com/office/powerpoint/2010/main" val="1521123516"/>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403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a:t>
            </a:r>
          </a:p>
        </p:txBody>
      </p:sp>
      <p:sp>
        <p:nvSpPr>
          <p:cNvPr id="3" name="Text Placeholder 2"/>
          <p:cNvSpPr>
            <a:spLocks noGrp="1"/>
          </p:cNvSpPr>
          <p:nvPr>
            <p:ph type="body" idx="1"/>
          </p:nvPr>
        </p:nvSpPr>
        <p:spPr/>
        <p:txBody>
          <a:bodyPr/>
          <a:lstStyle/>
          <a:p>
            <a:r>
              <a:rPr lang="en-US" dirty="0"/>
              <a:t>WHERE DOES THE SLP ASSESS AND TREAT TBI?</a:t>
            </a:r>
          </a:p>
          <a:p>
            <a:r>
              <a:rPr lang="en-US" dirty="0"/>
              <a:t>WHERE CAN CONTEXTUALIZED PRACTICES BE UTILIZED?</a:t>
            </a:r>
          </a:p>
        </p:txBody>
      </p:sp>
    </p:spTree>
    <p:extLst>
      <p:ext uri="{BB962C8B-B14F-4D97-AF65-F5344CB8AC3E}">
        <p14:creationId xmlns:p14="http://schemas.microsoft.com/office/powerpoint/2010/main" val="189007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82748"/>
            <a:ext cx="9601200" cy="1485900"/>
          </a:xfrm>
        </p:spPr>
        <p:txBody>
          <a:bodyPr>
            <a:normAutofit fontScale="90000"/>
          </a:bodyPr>
          <a:lstStyle/>
          <a:p>
            <a:r>
              <a:rPr lang="en-US" sz="6000" b="1" dirty="0"/>
              <a:t>Learning Outcomes</a:t>
            </a:r>
            <a:br>
              <a:rPr lang="en-US" sz="6000" b="1" dirty="0"/>
            </a:br>
            <a:r>
              <a:rPr lang="en-US" sz="4000" b="1" dirty="0"/>
              <a:t>After this course, participants will be able to: </a:t>
            </a:r>
          </a:p>
        </p:txBody>
      </p:sp>
      <p:sp>
        <p:nvSpPr>
          <p:cNvPr id="3" name="Content Placeholder 2"/>
          <p:cNvSpPr>
            <a:spLocks noGrp="1"/>
          </p:cNvSpPr>
          <p:nvPr>
            <p:ph idx="1"/>
          </p:nvPr>
        </p:nvSpPr>
        <p:spPr>
          <a:xfrm>
            <a:off x="1087820" y="2368648"/>
            <a:ext cx="10168759" cy="4332849"/>
          </a:xfrm>
        </p:spPr>
        <p:txBody>
          <a:bodyPr>
            <a:noAutofit/>
          </a:bodyPr>
          <a:lstStyle/>
          <a:p>
            <a:r>
              <a:rPr lang="en-US" sz="2800" dirty="0"/>
              <a:t>Explain the role of a Speech-Language Pathologist in the assessment and treatment of Traumatic Brain Injury (TBI)</a:t>
            </a:r>
          </a:p>
          <a:p>
            <a:r>
              <a:rPr lang="en-US" sz="2800" dirty="0"/>
              <a:t>Define and identify contextualized manners of speech-language pathology practices for TBI patients</a:t>
            </a:r>
          </a:p>
          <a:p>
            <a:r>
              <a:rPr lang="en-US" sz="2800" dirty="0"/>
              <a:t>Recognize opportunities to implement contextual-based therapy practices within traditional treatment environments across settings</a:t>
            </a:r>
          </a:p>
          <a:p>
            <a:r>
              <a:rPr lang="en-US" sz="2800" dirty="0"/>
              <a:t>Identify benefits and importance of contextualized therapy practices for TBI patients throughout the recovery process</a:t>
            </a:r>
          </a:p>
        </p:txBody>
      </p:sp>
    </p:spTree>
    <p:extLst>
      <p:ext uri="{BB962C8B-B14F-4D97-AF65-F5344CB8AC3E}">
        <p14:creationId xmlns:p14="http://schemas.microsoft.com/office/powerpoint/2010/main" val="296538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4710023" cy="6858000"/>
          </a:xfrm>
        </p:spPr>
        <p:txBody>
          <a:bodyPr anchor="ctr">
            <a:normAutofit/>
          </a:bodyPr>
          <a:lstStyle/>
          <a:p>
            <a:pPr algn="ctr"/>
            <a:r>
              <a:rPr lang="en-US" sz="6600" b="1" dirty="0"/>
              <a:t>Where does the SLP practice?</a:t>
            </a:r>
          </a:p>
        </p:txBody>
      </p:sp>
      <p:graphicFrame>
        <p:nvGraphicFramePr>
          <p:cNvPr id="5" name="Content Placeholder 2">
            <a:extLst>
              <a:ext uri="{FF2B5EF4-FFF2-40B4-BE49-F238E27FC236}">
                <a16:creationId xmlns:a16="http://schemas.microsoft.com/office/drawing/2014/main" id="{4EC26F9C-C675-F714-F1E8-C8996486CAA4}"/>
              </a:ext>
            </a:extLst>
          </p:cNvPr>
          <p:cNvGraphicFramePr>
            <a:graphicFrameLocks noGrp="1"/>
          </p:cNvGraphicFramePr>
          <p:nvPr>
            <p:ph idx="1"/>
            <p:extLst>
              <p:ext uri="{D42A27DB-BD31-4B8C-83A1-F6EECF244321}">
                <p14:modId xmlns:p14="http://schemas.microsoft.com/office/powerpoint/2010/main" val="1775826463"/>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6989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9"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0"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p:nvSpPr>
          <p:cNvPr id="12" name="Rectangle 11">
            <a:extLst>
              <a:ext uri="{FF2B5EF4-FFF2-40B4-BE49-F238E27FC236}">
                <a16:creationId xmlns:a16="http://schemas.microsoft.com/office/drawing/2014/main" id="{F6B7BFBD-C488-4B5B-ABE5-8256F3FFB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6"/>
            <a:ext cx="12191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Freeform 6">
            <a:extLst>
              <a:ext uri="{FF2B5EF4-FFF2-40B4-BE49-F238E27FC236}">
                <a16:creationId xmlns:a16="http://schemas.microsoft.com/office/drawing/2014/main" id="{2BA7674F-A261-445A-AE3A-A0AA30620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71285" y="62665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txBody>
          <a:bodyPr/>
          <a:lstStyle/>
          <a:p>
            <a:endParaRPr lang="en-US"/>
          </a:p>
        </p:txBody>
      </p:sp>
      <p:sp useBgFill="1">
        <p:nvSpPr>
          <p:cNvPr id="16" name="Rectangle 15">
            <a:extLst>
              <a:ext uri="{FF2B5EF4-FFF2-40B4-BE49-F238E27FC236}">
                <a16:creationId xmlns:a16="http://schemas.microsoft.com/office/drawing/2014/main" id="{BA53A58C-A067-4B87-B48C-CB90C1FA0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632" y="1010265"/>
            <a:ext cx="11115368" cy="5847734"/>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77071" y="1381707"/>
            <a:ext cx="8217531" cy="4125504"/>
          </a:xfrm>
        </p:spPr>
        <p:txBody>
          <a:bodyPr vert="horz" lIns="91440" tIns="45720" rIns="91440" bIns="45720" rtlCol="0" anchor="t">
            <a:normAutofit fontScale="90000"/>
          </a:bodyPr>
          <a:lstStyle/>
          <a:p>
            <a:r>
              <a:rPr lang="en-US" sz="8800" b="1" cap="all" dirty="0"/>
              <a:t>Where does the SLP practice at your place of employment?</a:t>
            </a:r>
          </a:p>
        </p:txBody>
      </p:sp>
      <p:sp>
        <p:nvSpPr>
          <p:cNvPr id="3" name="Content Placeholder 2"/>
          <p:cNvSpPr>
            <a:spLocks noGrp="1"/>
          </p:cNvSpPr>
          <p:nvPr>
            <p:ph idx="1"/>
          </p:nvPr>
        </p:nvSpPr>
        <p:spPr>
          <a:xfrm>
            <a:off x="1884385" y="5681625"/>
            <a:ext cx="9790030" cy="641479"/>
          </a:xfrm>
        </p:spPr>
        <p:txBody>
          <a:bodyPr vert="horz" lIns="91440" tIns="45720" rIns="91440" bIns="45720" rtlCol="0">
            <a:normAutofit/>
          </a:bodyPr>
          <a:lstStyle/>
          <a:p>
            <a:pPr marL="0" indent="0">
              <a:lnSpc>
                <a:spcPct val="112000"/>
              </a:lnSpc>
              <a:spcBef>
                <a:spcPts val="0"/>
              </a:spcBef>
              <a:spcAft>
                <a:spcPts val="600"/>
              </a:spcAft>
              <a:buNone/>
            </a:pPr>
            <a:r>
              <a:rPr lang="en-US" sz="2800" dirty="0"/>
              <a:t>Where do you see us working? </a:t>
            </a:r>
          </a:p>
        </p:txBody>
      </p:sp>
    </p:spTree>
    <p:extLst>
      <p:ext uri="{BB962C8B-B14F-4D97-AF65-F5344CB8AC3E}">
        <p14:creationId xmlns:p14="http://schemas.microsoft.com/office/powerpoint/2010/main" val="4023498892"/>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85800"/>
            <a:ext cx="10905066" cy="1485900"/>
          </a:xfrm>
          <a:noFill/>
        </p:spPr>
        <p:txBody>
          <a:bodyPr>
            <a:normAutofit/>
          </a:bodyPr>
          <a:lstStyle/>
          <a:p>
            <a:r>
              <a:rPr lang="en-US" b="1" dirty="0"/>
              <a:t>Acute:</a:t>
            </a:r>
            <a:br>
              <a:rPr lang="en-US" b="1" dirty="0"/>
            </a:br>
            <a:r>
              <a:rPr lang="en-US" b="1" dirty="0"/>
              <a:t>Hospital/ICU</a:t>
            </a:r>
          </a:p>
        </p:txBody>
      </p:sp>
      <p:graphicFrame>
        <p:nvGraphicFramePr>
          <p:cNvPr id="5" name="Content Placeholder 2">
            <a:extLst>
              <a:ext uri="{FF2B5EF4-FFF2-40B4-BE49-F238E27FC236}">
                <a16:creationId xmlns:a16="http://schemas.microsoft.com/office/drawing/2014/main" id="{A2177B09-A4D5-F44D-75AB-9E0739B7CA16}"/>
              </a:ext>
            </a:extLst>
          </p:cNvPr>
          <p:cNvGraphicFramePr>
            <a:graphicFrameLocks noGrp="1"/>
          </p:cNvGraphicFramePr>
          <p:nvPr>
            <p:ph idx="1"/>
            <p:extLst>
              <p:ext uri="{D42A27DB-BD31-4B8C-83A1-F6EECF244321}">
                <p14:modId xmlns:p14="http://schemas.microsoft.com/office/powerpoint/2010/main" val="1648271712"/>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2819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85800"/>
            <a:ext cx="10905066" cy="1485900"/>
          </a:xfrm>
          <a:noFill/>
        </p:spPr>
        <p:txBody>
          <a:bodyPr>
            <a:normAutofit/>
          </a:bodyPr>
          <a:lstStyle/>
          <a:p>
            <a:r>
              <a:rPr lang="en-US" b="1" dirty="0"/>
              <a:t>Rehabilitation:</a:t>
            </a:r>
            <a:br>
              <a:rPr lang="en-US" b="1" dirty="0"/>
            </a:br>
            <a:r>
              <a:rPr lang="en-US" sz="3600" b="1" dirty="0"/>
              <a:t>Acute Rehab Hospital/SNF/Sub-Acute/Post-acute</a:t>
            </a:r>
          </a:p>
        </p:txBody>
      </p:sp>
      <p:graphicFrame>
        <p:nvGraphicFramePr>
          <p:cNvPr id="5" name="Content Placeholder 2">
            <a:extLst>
              <a:ext uri="{FF2B5EF4-FFF2-40B4-BE49-F238E27FC236}">
                <a16:creationId xmlns:a16="http://schemas.microsoft.com/office/drawing/2014/main" id="{BCA71650-9360-5E73-599C-327D284B8E3B}"/>
              </a:ext>
            </a:extLst>
          </p:cNvPr>
          <p:cNvGraphicFramePr>
            <a:graphicFrameLocks noGrp="1"/>
          </p:cNvGraphicFramePr>
          <p:nvPr>
            <p:ph idx="1"/>
            <p:extLst>
              <p:ext uri="{D42A27DB-BD31-4B8C-83A1-F6EECF244321}">
                <p14:modId xmlns:p14="http://schemas.microsoft.com/office/powerpoint/2010/main" val="472430790"/>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089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85800"/>
            <a:ext cx="10905066" cy="1485900"/>
          </a:xfrm>
          <a:noFill/>
        </p:spPr>
        <p:txBody>
          <a:bodyPr>
            <a:normAutofit/>
          </a:bodyPr>
          <a:lstStyle/>
          <a:p>
            <a:r>
              <a:rPr lang="en-US" sz="3700" b="1" dirty="0"/>
              <a:t>Community Re-Integration</a:t>
            </a:r>
            <a:br>
              <a:rPr lang="en-US" sz="3700" b="1" dirty="0"/>
            </a:br>
            <a:r>
              <a:rPr lang="en-US" sz="2800" b="1" dirty="0"/>
              <a:t>Home Health/Outpatient Clinic/Assisted Living/Independent Living </a:t>
            </a:r>
          </a:p>
        </p:txBody>
      </p:sp>
      <p:graphicFrame>
        <p:nvGraphicFramePr>
          <p:cNvPr id="5" name="Content Placeholder 2">
            <a:extLst>
              <a:ext uri="{FF2B5EF4-FFF2-40B4-BE49-F238E27FC236}">
                <a16:creationId xmlns:a16="http://schemas.microsoft.com/office/drawing/2014/main" id="{FD704423-CBD2-2E48-6529-2BC6FADD4406}"/>
              </a:ext>
            </a:extLst>
          </p:cNvPr>
          <p:cNvGraphicFramePr>
            <a:graphicFrameLocks noGrp="1"/>
          </p:cNvGraphicFramePr>
          <p:nvPr>
            <p:ph idx="1"/>
            <p:extLst>
              <p:ext uri="{D42A27DB-BD31-4B8C-83A1-F6EECF244321}">
                <p14:modId xmlns:p14="http://schemas.microsoft.com/office/powerpoint/2010/main" val="1579295611"/>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7412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Text Placeholder 2"/>
          <p:cNvSpPr>
            <a:spLocks noGrp="1"/>
          </p:cNvSpPr>
          <p:nvPr>
            <p:ph type="body" idx="1"/>
          </p:nvPr>
        </p:nvSpPr>
        <p:spPr/>
        <p:txBody>
          <a:bodyPr/>
          <a:lstStyle/>
          <a:p>
            <a:r>
              <a:rPr lang="en-US" dirty="0"/>
              <a:t>WHY ARE CONTEXTUALIZED OR FUNCTIONAL PRACTICES APPROPRIATE ACROSS SEVERITIES AND SETTINGS IN TBI? </a:t>
            </a:r>
          </a:p>
        </p:txBody>
      </p:sp>
    </p:spTree>
    <p:extLst>
      <p:ext uri="{BB962C8B-B14F-4D97-AF65-F5344CB8AC3E}">
        <p14:creationId xmlns:p14="http://schemas.microsoft.com/office/powerpoint/2010/main" val="947336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639704"/>
            <a:ext cx="3299579" cy="5577840"/>
          </a:xfrm>
        </p:spPr>
        <p:txBody>
          <a:bodyPr anchor="ctr">
            <a:normAutofit/>
          </a:bodyPr>
          <a:lstStyle/>
          <a:p>
            <a:pPr algn="ctr"/>
            <a:r>
              <a:rPr lang="en-US" sz="4000" b="1" dirty="0"/>
              <a:t>Why are contextualized or functional practices appropriate across severities and settings in TBI?</a:t>
            </a:r>
          </a:p>
        </p:txBody>
      </p:sp>
      <p:graphicFrame>
        <p:nvGraphicFramePr>
          <p:cNvPr id="5" name="Content Placeholder 2">
            <a:extLst>
              <a:ext uri="{FF2B5EF4-FFF2-40B4-BE49-F238E27FC236}">
                <a16:creationId xmlns:a16="http://schemas.microsoft.com/office/drawing/2014/main" id="{9C13B0A3-517E-1A90-2C75-109D036CE03E}"/>
              </a:ext>
            </a:extLst>
          </p:cNvPr>
          <p:cNvGraphicFramePr>
            <a:graphicFrameLocks noGrp="1"/>
          </p:cNvGraphicFramePr>
          <p:nvPr>
            <p:ph idx="1"/>
            <p:extLst>
              <p:ext uri="{D42A27DB-BD31-4B8C-83A1-F6EECF244321}">
                <p14:modId xmlns:p14="http://schemas.microsoft.com/office/powerpoint/2010/main" val="841613097"/>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978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Why?</a:t>
            </a:r>
          </a:p>
        </p:txBody>
      </p:sp>
      <p:sp>
        <p:nvSpPr>
          <p:cNvPr id="3" name="Subtitle 2"/>
          <p:cNvSpPr>
            <a:spLocks noGrp="1"/>
          </p:cNvSpPr>
          <p:nvPr>
            <p:ph type="subTitle" idx="1"/>
          </p:nvPr>
        </p:nvSpPr>
        <p:spPr/>
        <p:txBody>
          <a:bodyPr/>
          <a:lstStyle/>
          <a:p>
            <a:r>
              <a:rPr lang="en-US" b="1" dirty="0"/>
              <a:t>PATIENT-FAMILY CENTERED CARE</a:t>
            </a:r>
          </a:p>
        </p:txBody>
      </p:sp>
    </p:spTree>
    <p:extLst>
      <p:ext uri="{BB962C8B-B14F-4D97-AF65-F5344CB8AC3E}">
        <p14:creationId xmlns:p14="http://schemas.microsoft.com/office/powerpoint/2010/main" val="289113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sp>
        <p:nvSpPr>
          <p:cNvPr id="4" name="TextBox 3"/>
          <p:cNvSpPr txBox="1"/>
          <p:nvPr/>
        </p:nvSpPr>
        <p:spPr>
          <a:xfrm>
            <a:off x="5350933" y="4656667"/>
            <a:ext cx="184731" cy="369332"/>
          </a:xfrm>
          <a:prstGeom prst="rect">
            <a:avLst/>
          </a:prstGeom>
          <a:noFill/>
        </p:spPr>
        <p:txBody>
          <a:bodyPr wrap="none" rtlCol="0">
            <a:spAutoFit/>
          </a:bodyPr>
          <a:lstStyle/>
          <a:p>
            <a:endParaRPr lang="en-US" dirty="0"/>
          </a:p>
        </p:txBody>
      </p:sp>
      <p:sp>
        <p:nvSpPr>
          <p:cNvPr id="17" name="Content Placeholder 16"/>
          <p:cNvSpPr>
            <a:spLocks/>
          </p:cNvSpPr>
          <p:nvPr/>
        </p:nvSpPr>
        <p:spPr>
          <a:xfrm>
            <a:off x="1371600" y="2286000"/>
            <a:ext cx="9601200" cy="3581400"/>
          </a:xfrm>
          <a:prstGeom prst="rect">
            <a:avLst/>
          </a:prstGeom>
        </p:spPr>
        <p:txBody>
          <a:bodyPr/>
          <a:lstStyle/>
          <a:p>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2899" b="-4"/>
          <a:stretch/>
        </p:blipFill>
        <p:spPr>
          <a:xfrm>
            <a:off x="261378" y="169454"/>
            <a:ext cx="1639888" cy="2251891"/>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r="-1" b="26121"/>
          <a:stretch/>
        </p:blipFill>
        <p:spPr>
          <a:xfrm>
            <a:off x="3936438" y="127686"/>
            <a:ext cx="3953229" cy="3650740"/>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4813" b="-2"/>
          <a:stretch/>
        </p:blipFill>
        <p:spPr>
          <a:xfrm>
            <a:off x="2165836" y="2590799"/>
            <a:ext cx="1735008" cy="242227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1960" y="141351"/>
            <a:ext cx="1730711" cy="229786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2648" y="5066758"/>
            <a:ext cx="2206223" cy="166006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571" y="5159870"/>
            <a:ext cx="2082477" cy="1566952"/>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6289" y="5159870"/>
            <a:ext cx="1131003" cy="1506043"/>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8571" y="2590799"/>
            <a:ext cx="1857904" cy="2319452"/>
          </a:xfrm>
          <a:prstGeom prst="rect">
            <a:avLst/>
          </a:prstGeom>
        </p:spPr>
      </p:pic>
      <p:sp>
        <p:nvSpPr>
          <p:cNvPr id="15" name="TextBox 14"/>
          <p:cNvSpPr txBox="1"/>
          <p:nvPr/>
        </p:nvSpPr>
        <p:spPr>
          <a:xfrm>
            <a:off x="4273438" y="3910892"/>
            <a:ext cx="3279228" cy="923330"/>
          </a:xfrm>
          <a:prstGeom prst="rect">
            <a:avLst/>
          </a:prstGeom>
          <a:noFill/>
        </p:spPr>
        <p:txBody>
          <a:bodyPr wrap="square" rtlCol="0">
            <a:spAutoFit/>
          </a:bodyPr>
          <a:lstStyle/>
          <a:p>
            <a:r>
              <a:rPr lang="en-US" sz="5400" b="1" dirty="0"/>
              <a:t>WHY?</a:t>
            </a:r>
          </a:p>
        </p:txBody>
      </p:sp>
      <p:sp>
        <p:nvSpPr>
          <p:cNvPr id="16" name="TextBox 15"/>
          <p:cNvSpPr txBox="1"/>
          <p:nvPr/>
        </p:nvSpPr>
        <p:spPr>
          <a:xfrm>
            <a:off x="8524956" y="1082183"/>
            <a:ext cx="2793009" cy="4247317"/>
          </a:xfrm>
          <a:prstGeom prst="rect">
            <a:avLst/>
          </a:prstGeom>
          <a:noFill/>
        </p:spPr>
        <p:txBody>
          <a:bodyPr wrap="none" rtlCol="0">
            <a:spAutoFit/>
          </a:bodyPr>
          <a:lstStyle/>
          <a:p>
            <a:pPr marL="285750" indent="-285750">
              <a:buFont typeface="Wingdings" charset="2"/>
              <a:buChar char="§"/>
            </a:pPr>
            <a:r>
              <a:rPr lang="en-US" sz="3600" b="1" dirty="0"/>
              <a:t>Daughter</a:t>
            </a:r>
          </a:p>
          <a:p>
            <a:pPr marL="285750" indent="-285750">
              <a:buFont typeface="Wingdings" charset="2"/>
              <a:buChar char="§"/>
            </a:pPr>
            <a:r>
              <a:rPr lang="en-US" sz="3600" b="1" dirty="0"/>
              <a:t>Sister</a:t>
            </a:r>
          </a:p>
          <a:p>
            <a:pPr marL="285750" indent="-285750">
              <a:buFont typeface="Wingdings" charset="2"/>
              <a:buChar char="§"/>
            </a:pPr>
            <a:r>
              <a:rPr lang="en-US" sz="3600" b="1" dirty="0"/>
              <a:t>Partner</a:t>
            </a:r>
          </a:p>
          <a:p>
            <a:pPr marL="285750" indent="-285750">
              <a:buFont typeface="Wingdings" charset="2"/>
              <a:buChar char="§"/>
            </a:pPr>
            <a:r>
              <a:rPr lang="en-US" sz="3600" b="1" dirty="0"/>
              <a:t>Mom</a:t>
            </a:r>
          </a:p>
          <a:p>
            <a:pPr marL="285750" indent="-285750">
              <a:buFont typeface="Wingdings" charset="2"/>
              <a:buChar char="§"/>
            </a:pPr>
            <a:r>
              <a:rPr lang="en-US" sz="3600" b="1" dirty="0"/>
              <a:t>Aunt</a:t>
            </a:r>
          </a:p>
          <a:p>
            <a:pPr marL="285750" indent="-285750">
              <a:buFont typeface="Wingdings" charset="2"/>
              <a:buChar char="§"/>
            </a:pPr>
            <a:r>
              <a:rPr lang="en-US" sz="3600" b="1" dirty="0"/>
              <a:t>Friend</a:t>
            </a:r>
          </a:p>
          <a:p>
            <a:pPr marL="285750" indent="-285750">
              <a:buFont typeface="Wingdings" charset="2"/>
              <a:buChar char="§"/>
            </a:pPr>
            <a:r>
              <a:rPr lang="en-US" sz="3600" b="1" dirty="0"/>
              <a:t>TBI Survivor</a:t>
            </a:r>
          </a:p>
          <a:p>
            <a:pPr marL="285750" indent="-285750">
              <a:buFont typeface="Wingdings" charset="2"/>
              <a:buChar char="§"/>
            </a:pPr>
            <a:endParaRPr lang="en-US" b="1" dirty="0"/>
          </a:p>
        </p:txBody>
      </p:sp>
      <p:pic>
        <p:nvPicPr>
          <p:cNvPr id="18" name="Picture 17"/>
          <p:cNvPicPr>
            <a:picLocks noChangeAspect="1"/>
          </p:cNvPicPr>
          <p:nvPr/>
        </p:nvPicPr>
        <p:blipFill rotWithShape="1">
          <a:blip r:embed="rId10">
            <a:extLst>
              <a:ext uri="{28A0092B-C50C-407E-A947-70E740481C1C}">
                <a14:useLocalDpi xmlns:a14="http://schemas.microsoft.com/office/drawing/2010/main" val="0"/>
              </a:ext>
            </a:extLst>
          </a:blip>
          <a:srcRect l="8413" t="23910" r="14786" b="49593"/>
          <a:stretch/>
        </p:blipFill>
        <p:spPr>
          <a:xfrm>
            <a:off x="5972957" y="5329500"/>
            <a:ext cx="5086801" cy="1316189"/>
          </a:xfrm>
          <a:prstGeom prst="rect">
            <a:avLst/>
          </a:prstGeom>
        </p:spPr>
      </p:pic>
    </p:spTree>
    <p:extLst>
      <p:ext uri="{BB962C8B-B14F-4D97-AF65-F5344CB8AC3E}">
        <p14:creationId xmlns:p14="http://schemas.microsoft.com/office/powerpoint/2010/main" val="2715118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a:t>
            </a:r>
          </a:p>
        </p:txBody>
      </p:sp>
      <p:sp>
        <p:nvSpPr>
          <p:cNvPr id="3" name="Text Placeholder 2"/>
          <p:cNvSpPr>
            <a:spLocks noGrp="1"/>
          </p:cNvSpPr>
          <p:nvPr>
            <p:ph type="body" idx="1"/>
          </p:nvPr>
        </p:nvSpPr>
        <p:spPr/>
        <p:txBody>
          <a:bodyPr>
            <a:normAutofit fontScale="92500" lnSpcReduction="10000"/>
          </a:bodyPr>
          <a:lstStyle/>
          <a:p>
            <a:r>
              <a:rPr lang="en-US" dirty="0"/>
              <a:t>WHO AM I?</a:t>
            </a:r>
          </a:p>
          <a:p>
            <a:r>
              <a:rPr lang="en-US" dirty="0"/>
              <a:t>WHO ARE YOU?</a:t>
            </a:r>
          </a:p>
          <a:p>
            <a:r>
              <a:rPr lang="en-US" dirty="0"/>
              <a:t>WHO DO WE SERVE?</a:t>
            </a:r>
          </a:p>
        </p:txBody>
      </p:sp>
    </p:spTree>
    <p:extLst>
      <p:ext uri="{BB962C8B-B14F-4D97-AF65-F5344CB8AC3E}">
        <p14:creationId xmlns:p14="http://schemas.microsoft.com/office/powerpoint/2010/main" val="1133957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D5322C4-F75C-437F-A239-D2E23FD4E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94712" y="685800"/>
            <a:ext cx="4760685" cy="1485900"/>
          </a:xfrm>
        </p:spPr>
        <p:txBody>
          <a:bodyPr>
            <a:normAutofit/>
          </a:bodyPr>
          <a:lstStyle/>
          <a:p>
            <a:r>
              <a:rPr lang="en-US" b="1" dirty="0"/>
              <a:t>Who Am I?</a:t>
            </a:r>
          </a:p>
        </p:txBody>
      </p:sp>
      <p:sp>
        <p:nvSpPr>
          <p:cNvPr id="22" name="Freeform: Shape 21">
            <a:extLst>
              <a:ext uri="{FF2B5EF4-FFF2-40B4-BE49-F238E27FC236}">
                <a16:creationId xmlns:a16="http://schemas.microsoft.com/office/drawing/2014/main" id="{9BEEA9C9-EE31-4A53-B812-CDFE913A4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67832" cy="6858000"/>
          </a:xfrm>
          <a:custGeom>
            <a:avLst/>
            <a:gdLst>
              <a:gd name="connsiteX0" fmla="*/ 2222074 w 6167832"/>
              <a:gd name="connsiteY0" fmla="*/ 0 h 6858000"/>
              <a:gd name="connsiteX1" fmla="*/ 2313514 w 6167832"/>
              <a:gd name="connsiteY1" fmla="*/ 0 h 6858000"/>
              <a:gd name="connsiteX2" fmla="*/ 2313514 w 6167832"/>
              <a:gd name="connsiteY2" fmla="*/ 1289050 h 6858000"/>
              <a:gd name="connsiteX3" fmla="*/ 2315124 w 6167832"/>
              <a:gd name="connsiteY3" fmla="*/ 1289050 h 6858000"/>
              <a:gd name="connsiteX4" fmla="*/ 2315124 w 6167832"/>
              <a:gd name="connsiteY4" fmla="*/ 3064146 h 6858000"/>
              <a:gd name="connsiteX5" fmla="*/ 4113801 w 6167832"/>
              <a:gd name="connsiteY5" fmla="*/ 3064146 h 6858000"/>
              <a:gd name="connsiteX6" fmla="*/ 4113801 w 6167832"/>
              <a:gd name="connsiteY6" fmla="*/ 3991970 h 6858000"/>
              <a:gd name="connsiteX7" fmla="*/ 6097611 w 6167832"/>
              <a:gd name="connsiteY7" fmla="*/ 3991970 h 6858000"/>
              <a:gd name="connsiteX8" fmla="*/ 6097611 w 6167832"/>
              <a:gd name="connsiteY8" fmla="*/ 401294 h 6858000"/>
              <a:gd name="connsiteX9" fmla="*/ 6096001 w 6167832"/>
              <a:gd name="connsiteY9" fmla="*/ 401294 h 6858000"/>
              <a:gd name="connsiteX10" fmla="*/ 6096001 w 6167832"/>
              <a:gd name="connsiteY10" fmla="*/ 0 h 6858000"/>
              <a:gd name="connsiteX11" fmla="*/ 6167832 w 6167832"/>
              <a:gd name="connsiteY11" fmla="*/ 0 h 6858000"/>
              <a:gd name="connsiteX12" fmla="*/ 6167832 w 6167832"/>
              <a:gd name="connsiteY12" fmla="*/ 6858000 h 6858000"/>
              <a:gd name="connsiteX13" fmla="*/ 6096000 w 6167832"/>
              <a:gd name="connsiteY13" fmla="*/ 6858000 h 6858000"/>
              <a:gd name="connsiteX14" fmla="*/ 6096000 w 6167832"/>
              <a:gd name="connsiteY14" fmla="*/ 4070350 h 6858000"/>
              <a:gd name="connsiteX15" fmla="*/ 4099283 w 6167832"/>
              <a:gd name="connsiteY15" fmla="*/ 4070350 h 6858000"/>
              <a:gd name="connsiteX16" fmla="*/ 4099283 w 6167832"/>
              <a:gd name="connsiteY16" fmla="*/ 6858000 h 6858000"/>
              <a:gd name="connsiteX17" fmla="*/ 4023084 w 6167832"/>
              <a:gd name="connsiteY17" fmla="*/ 6858000 h 6858000"/>
              <a:gd name="connsiteX18" fmla="*/ 4023084 w 6167832"/>
              <a:gd name="connsiteY18" fmla="*/ 3142771 h 6858000"/>
              <a:gd name="connsiteX19" fmla="*/ 0 w 6167832"/>
              <a:gd name="connsiteY19" fmla="*/ 3142771 h 6858000"/>
              <a:gd name="connsiteX20" fmla="*/ 0 w 6167832"/>
              <a:gd name="connsiteY20" fmla="*/ 3051330 h 6858000"/>
              <a:gd name="connsiteX21" fmla="*/ 2222074 w 6167832"/>
              <a:gd name="connsiteY21" fmla="*/ 305133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67832" h="6858000">
                <a:moveTo>
                  <a:pt x="2222074" y="0"/>
                </a:moveTo>
                <a:lnTo>
                  <a:pt x="2313514" y="0"/>
                </a:lnTo>
                <a:lnTo>
                  <a:pt x="2313514" y="1289050"/>
                </a:lnTo>
                <a:lnTo>
                  <a:pt x="2315124" y="1289050"/>
                </a:lnTo>
                <a:lnTo>
                  <a:pt x="2315124" y="3064146"/>
                </a:lnTo>
                <a:lnTo>
                  <a:pt x="4113801" y="3064146"/>
                </a:lnTo>
                <a:lnTo>
                  <a:pt x="4113801" y="3991970"/>
                </a:lnTo>
                <a:lnTo>
                  <a:pt x="6097611" y="3991970"/>
                </a:lnTo>
                <a:lnTo>
                  <a:pt x="6097611" y="401294"/>
                </a:lnTo>
                <a:lnTo>
                  <a:pt x="6096001" y="401294"/>
                </a:lnTo>
                <a:lnTo>
                  <a:pt x="6096001" y="0"/>
                </a:lnTo>
                <a:lnTo>
                  <a:pt x="6167832" y="0"/>
                </a:lnTo>
                <a:lnTo>
                  <a:pt x="6167832" y="6858000"/>
                </a:lnTo>
                <a:lnTo>
                  <a:pt x="6096000" y="6858000"/>
                </a:lnTo>
                <a:lnTo>
                  <a:pt x="6096000" y="4070350"/>
                </a:lnTo>
                <a:lnTo>
                  <a:pt x="4099283" y="4070350"/>
                </a:lnTo>
                <a:lnTo>
                  <a:pt x="4099283" y="6858000"/>
                </a:lnTo>
                <a:lnTo>
                  <a:pt x="4023084" y="6858000"/>
                </a:lnTo>
                <a:lnTo>
                  <a:pt x="4023084" y="3142771"/>
                </a:lnTo>
                <a:lnTo>
                  <a:pt x="0" y="3142771"/>
                </a:lnTo>
                <a:lnTo>
                  <a:pt x="0" y="3051330"/>
                </a:lnTo>
                <a:lnTo>
                  <a:pt x="2222074" y="305133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p:cNvPicPr>
            <a:picLocks noChangeAspect="1"/>
          </p:cNvPicPr>
          <p:nvPr/>
        </p:nvPicPr>
        <p:blipFill>
          <a:blip r:embed="rId2"/>
          <a:stretch>
            <a:fillRect/>
          </a:stretch>
        </p:blipFill>
        <p:spPr>
          <a:xfrm>
            <a:off x="349453" y="967680"/>
            <a:ext cx="1648250" cy="1236187"/>
          </a:xfrm>
          <a:prstGeom prst="rect">
            <a:avLst/>
          </a:prstGeom>
        </p:spPr>
      </p:pic>
      <p:pic>
        <p:nvPicPr>
          <p:cNvPr id="8" name="image2.png"/>
          <p:cNvPicPr>
            <a:picLocks/>
          </p:cNvPicPr>
          <p:nvPr/>
        </p:nvPicPr>
        <p:blipFill>
          <a:blip r:embed="rId3"/>
          <a:stretch>
            <a:fillRect/>
          </a:stretch>
        </p:blipFill>
        <p:spPr>
          <a:xfrm rot="21600000">
            <a:off x="2570415" y="1246156"/>
            <a:ext cx="3311275" cy="679235"/>
          </a:xfrm>
          <a:prstGeom prst="rect">
            <a:avLst/>
          </a:prstGeom>
        </p:spPr>
      </p:pic>
      <p:pic>
        <p:nvPicPr>
          <p:cNvPr id="5" name="Picture 4"/>
          <p:cNvPicPr>
            <a:picLocks noChangeAspect="1"/>
          </p:cNvPicPr>
          <p:nvPr/>
        </p:nvPicPr>
        <p:blipFill>
          <a:blip r:embed="rId4"/>
          <a:stretch>
            <a:fillRect/>
          </a:stretch>
        </p:blipFill>
        <p:spPr>
          <a:xfrm>
            <a:off x="3605203" y="5194722"/>
            <a:ext cx="3089509" cy="834167"/>
          </a:xfrm>
          <a:prstGeom prst="rect">
            <a:avLst/>
          </a:prstGeom>
        </p:spPr>
      </p:pic>
      <p:sp>
        <p:nvSpPr>
          <p:cNvPr id="10" name="Content Placeholder 9">
            <a:extLst>
              <a:ext uri="{FF2B5EF4-FFF2-40B4-BE49-F238E27FC236}">
                <a16:creationId xmlns:a16="http://schemas.microsoft.com/office/drawing/2014/main" id="{6633AFF7-24DB-F51B-1594-4AF7B1807EC0}"/>
              </a:ext>
            </a:extLst>
          </p:cNvPr>
          <p:cNvSpPr>
            <a:spLocks noGrp="1"/>
          </p:cNvSpPr>
          <p:nvPr>
            <p:ph idx="1"/>
          </p:nvPr>
        </p:nvSpPr>
        <p:spPr>
          <a:xfrm>
            <a:off x="6454403" y="1529255"/>
            <a:ext cx="5133251" cy="5123793"/>
          </a:xfrm>
        </p:spPr>
        <p:txBody>
          <a:bodyPr>
            <a:noAutofit/>
          </a:bodyPr>
          <a:lstStyle/>
          <a:p>
            <a:r>
              <a:rPr lang="en-US" sz="2400" dirty="0"/>
              <a:t>ASHA Certified/KY Licensed                Speech-Language Pathologist</a:t>
            </a:r>
          </a:p>
          <a:p>
            <a:pPr lvl="1"/>
            <a:r>
              <a:rPr lang="en-US" sz="2400" dirty="0"/>
              <a:t>M.A. from the University of Cincinnati 2017</a:t>
            </a:r>
          </a:p>
          <a:p>
            <a:pPr lvl="1"/>
            <a:r>
              <a:rPr lang="en-US" sz="2400" dirty="0"/>
              <a:t>Skilled Nursing Facilities (Adult in-patient rehab/Long Term Care)</a:t>
            </a:r>
          </a:p>
          <a:p>
            <a:pPr lvl="1"/>
            <a:r>
              <a:rPr lang="en-US" sz="2400" dirty="0"/>
              <a:t>Private Pediatric Clinic (0-17 YO)</a:t>
            </a:r>
          </a:p>
          <a:p>
            <a:pPr lvl="1"/>
            <a:r>
              <a:rPr lang="en-US" sz="2400" dirty="0"/>
              <a:t>American Brain Injury Waiver (TBI/ABI)</a:t>
            </a:r>
          </a:p>
          <a:p>
            <a:r>
              <a:rPr lang="en-US" sz="2400" dirty="0"/>
              <a:t>Server/Bartender/Manager</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453" y="3857189"/>
            <a:ext cx="3452906" cy="1830039"/>
          </a:xfrm>
          <a:prstGeom prst="rect">
            <a:avLst/>
          </a:prstGeom>
        </p:spPr>
      </p:pic>
    </p:spTree>
    <p:extLst>
      <p:ext uri="{BB962C8B-B14F-4D97-AF65-F5344CB8AC3E}">
        <p14:creationId xmlns:p14="http://schemas.microsoft.com/office/powerpoint/2010/main" val="1233565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143000"/>
          </a:xfrm>
        </p:spPr>
        <p:txBody>
          <a:bodyPr>
            <a:normAutofit/>
          </a:bodyPr>
          <a:lstStyle/>
          <a:p>
            <a:r>
              <a:rPr lang="en-US" sz="6000" b="1" dirty="0"/>
              <a:t>Who are YOU?</a:t>
            </a:r>
          </a:p>
        </p:txBody>
      </p:sp>
      <p:graphicFrame>
        <p:nvGraphicFramePr>
          <p:cNvPr id="5" name="Content Placeholder 2">
            <a:extLst>
              <a:ext uri="{FF2B5EF4-FFF2-40B4-BE49-F238E27FC236}">
                <a16:creationId xmlns:a16="http://schemas.microsoft.com/office/drawing/2014/main" id="{53A6543B-2801-AD65-26A8-D81AF8120020}"/>
              </a:ext>
            </a:extLst>
          </p:cNvPr>
          <p:cNvGraphicFramePr>
            <a:graphicFrameLocks noGrp="1"/>
          </p:cNvGraphicFramePr>
          <p:nvPr>
            <p:ph idx="1"/>
            <p:extLst>
              <p:ext uri="{D42A27DB-BD31-4B8C-83A1-F6EECF244321}">
                <p14:modId xmlns:p14="http://schemas.microsoft.com/office/powerpoint/2010/main" val="1025716586"/>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583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798" y="923794"/>
            <a:ext cx="9601200" cy="955110"/>
          </a:xfrm>
        </p:spPr>
        <p:txBody>
          <a:bodyPr>
            <a:normAutofit/>
          </a:bodyPr>
          <a:lstStyle/>
          <a:p>
            <a:r>
              <a:rPr lang="en-US" sz="6000" b="1" dirty="0"/>
              <a:t>Who do WE serve?</a:t>
            </a:r>
          </a:p>
        </p:txBody>
      </p:sp>
      <p:sp>
        <p:nvSpPr>
          <p:cNvPr id="4" name="Text Placeholder 3"/>
          <p:cNvSpPr>
            <a:spLocks noGrp="1"/>
          </p:cNvSpPr>
          <p:nvPr>
            <p:ph type="body" idx="1"/>
          </p:nvPr>
        </p:nvSpPr>
        <p:spPr/>
        <p:txBody>
          <a:bodyPr/>
          <a:lstStyle/>
          <a:p>
            <a:r>
              <a:rPr lang="en-US" dirty="0"/>
              <a:t>TRAUMATIC BRAIN INJURY</a:t>
            </a:r>
          </a:p>
          <a:p>
            <a:r>
              <a:rPr lang="en-US" dirty="0"/>
              <a:t>	External trauma</a:t>
            </a:r>
          </a:p>
        </p:txBody>
      </p:sp>
      <p:sp>
        <p:nvSpPr>
          <p:cNvPr id="3" name="Content Placeholder 2"/>
          <p:cNvSpPr>
            <a:spLocks noGrp="1"/>
          </p:cNvSpPr>
          <p:nvPr>
            <p:ph sz="half" idx="2"/>
          </p:nvPr>
        </p:nvSpPr>
        <p:spPr>
          <a:xfrm>
            <a:off x="1371600" y="3305207"/>
            <a:ext cx="4443984" cy="3195801"/>
          </a:xfrm>
        </p:spPr>
        <p:txBody>
          <a:bodyPr>
            <a:normAutofit/>
          </a:bodyPr>
          <a:lstStyle/>
          <a:p>
            <a:r>
              <a:rPr lang="en-US" dirty="0"/>
              <a:t>Physical force to the head (e.g. fall)</a:t>
            </a:r>
          </a:p>
          <a:p>
            <a:r>
              <a:rPr lang="en-US" dirty="0"/>
              <a:t>Mechanism of displacement of brain within the skull (e.g. blast)</a:t>
            </a:r>
          </a:p>
          <a:p>
            <a:r>
              <a:rPr lang="en-US" dirty="0"/>
              <a:t>1 or more of DSM-5 criteria characteristics</a:t>
            </a:r>
          </a:p>
          <a:p>
            <a:r>
              <a:rPr lang="en-US" dirty="0"/>
              <a:t>Focal vs Diffuse</a:t>
            </a:r>
          </a:p>
          <a:p>
            <a:r>
              <a:rPr lang="en-US" dirty="0"/>
              <a:t>Open or closed</a:t>
            </a:r>
          </a:p>
          <a:p>
            <a:endParaRPr lang="en-US" dirty="0"/>
          </a:p>
        </p:txBody>
      </p:sp>
      <p:sp>
        <p:nvSpPr>
          <p:cNvPr id="5" name="Text Placeholder 4"/>
          <p:cNvSpPr>
            <a:spLocks noGrp="1"/>
          </p:cNvSpPr>
          <p:nvPr>
            <p:ph type="body" sz="quarter" idx="3"/>
          </p:nvPr>
        </p:nvSpPr>
        <p:spPr/>
        <p:txBody>
          <a:bodyPr/>
          <a:lstStyle/>
          <a:p>
            <a:r>
              <a:rPr lang="en-US" dirty="0"/>
              <a:t>ACQUIRED BRAIN INJURY</a:t>
            </a:r>
          </a:p>
          <a:p>
            <a:r>
              <a:rPr lang="en-US" dirty="0"/>
              <a:t>	Internal trauma</a:t>
            </a:r>
          </a:p>
        </p:txBody>
      </p:sp>
      <p:sp>
        <p:nvSpPr>
          <p:cNvPr id="6" name="Content Placeholder 5"/>
          <p:cNvSpPr>
            <a:spLocks noGrp="1"/>
          </p:cNvSpPr>
          <p:nvPr>
            <p:ph sz="quarter" idx="4"/>
          </p:nvPr>
        </p:nvSpPr>
        <p:spPr>
          <a:xfrm>
            <a:off x="6525014" y="3305207"/>
            <a:ext cx="4443984" cy="3195801"/>
          </a:xfrm>
        </p:spPr>
        <p:txBody>
          <a:bodyPr>
            <a:normAutofit/>
          </a:bodyPr>
          <a:lstStyle/>
          <a:p>
            <a:r>
              <a:rPr lang="en-US" dirty="0"/>
              <a:t>Stroke</a:t>
            </a:r>
          </a:p>
          <a:p>
            <a:r>
              <a:rPr lang="en-US" dirty="0"/>
              <a:t>Hypoxia</a:t>
            </a:r>
          </a:p>
          <a:p>
            <a:r>
              <a:rPr lang="en-US" dirty="0"/>
              <a:t>Anoxia</a:t>
            </a:r>
          </a:p>
          <a:p>
            <a:r>
              <a:rPr lang="en-US" dirty="0"/>
              <a:t>Disease</a:t>
            </a:r>
          </a:p>
          <a:p>
            <a:r>
              <a:rPr lang="en-US" dirty="0"/>
              <a:t>Tumor</a:t>
            </a:r>
          </a:p>
          <a:p>
            <a:r>
              <a:rPr lang="en-US" dirty="0"/>
              <a:t>Etc.</a:t>
            </a:r>
          </a:p>
          <a:p>
            <a:endParaRPr lang="en-US" dirty="0"/>
          </a:p>
          <a:p>
            <a:endParaRPr lang="en-US" dirty="0"/>
          </a:p>
          <a:p>
            <a:endParaRPr lang="en-US" dirty="0"/>
          </a:p>
        </p:txBody>
      </p:sp>
    </p:spTree>
    <p:extLst>
      <p:ext uri="{BB962C8B-B14F-4D97-AF65-F5344CB8AC3E}">
        <p14:creationId xmlns:p14="http://schemas.microsoft.com/office/powerpoint/2010/main" val="1910600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do WE serve?</a:t>
            </a:r>
            <a:br>
              <a:rPr lang="en-US" b="1" dirty="0"/>
            </a:br>
            <a:r>
              <a:rPr lang="en-US" b="1" dirty="0"/>
              <a:t>	Incidence and Prevalence</a:t>
            </a:r>
          </a:p>
        </p:txBody>
      </p:sp>
      <p:sp>
        <p:nvSpPr>
          <p:cNvPr id="3" name="Content Placeholder 2"/>
          <p:cNvSpPr>
            <a:spLocks noGrp="1"/>
          </p:cNvSpPr>
          <p:nvPr>
            <p:ph idx="1"/>
          </p:nvPr>
        </p:nvSpPr>
        <p:spPr>
          <a:xfrm>
            <a:off x="1371600" y="2286000"/>
            <a:ext cx="9601200" cy="4139852"/>
          </a:xfrm>
        </p:spPr>
        <p:txBody>
          <a:bodyPr>
            <a:normAutofit lnSpcReduction="10000"/>
          </a:bodyPr>
          <a:lstStyle/>
          <a:p>
            <a:r>
              <a:rPr lang="en-US" sz="2800" dirty="0"/>
              <a:t>214,110 hospitalizations in 2020 </a:t>
            </a:r>
          </a:p>
          <a:p>
            <a:pPr lvl="1"/>
            <a:r>
              <a:rPr lang="en-US" sz="2800" i="0" dirty="0"/>
              <a:t>586/day</a:t>
            </a:r>
            <a:endParaRPr lang="en-US" sz="2800" dirty="0"/>
          </a:p>
          <a:p>
            <a:r>
              <a:rPr lang="en-US" sz="2800" dirty="0"/>
              <a:t>69,473 deaths in 2021</a:t>
            </a:r>
          </a:p>
          <a:p>
            <a:pPr lvl="1"/>
            <a:r>
              <a:rPr lang="en-US" sz="2800" i="0" dirty="0"/>
              <a:t>190/day</a:t>
            </a:r>
            <a:endParaRPr lang="en-US" sz="2800" dirty="0"/>
          </a:p>
          <a:p>
            <a:pPr lvl="2"/>
            <a:r>
              <a:rPr lang="en-US" i="0" dirty="0"/>
              <a:t>These estimates do not include the many TBIs that are only treated in the emergency department, primary care, urgent care, or those that go untreated.</a:t>
            </a:r>
          </a:p>
          <a:p>
            <a:r>
              <a:rPr lang="en-US" sz="2800" dirty="0"/>
              <a:t>Age: People age 75 years and older </a:t>
            </a:r>
          </a:p>
          <a:p>
            <a:pPr lvl="1"/>
            <a:r>
              <a:rPr lang="en-US" sz="2800" dirty="0"/>
              <a:t>32% of hospitalizations </a:t>
            </a:r>
          </a:p>
          <a:p>
            <a:pPr lvl="1"/>
            <a:r>
              <a:rPr lang="en-US" sz="2800" dirty="0"/>
              <a:t>28% of deaths.</a:t>
            </a:r>
          </a:p>
        </p:txBody>
      </p:sp>
    </p:spTree>
    <p:extLst>
      <p:ext uri="{BB962C8B-B14F-4D97-AF65-F5344CB8AC3E}">
        <p14:creationId xmlns:p14="http://schemas.microsoft.com/office/powerpoint/2010/main" val="1792017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639704"/>
            <a:ext cx="3299579" cy="5577840"/>
          </a:xfrm>
        </p:spPr>
        <p:txBody>
          <a:bodyPr anchor="ctr">
            <a:normAutofit fontScale="90000"/>
          </a:bodyPr>
          <a:lstStyle/>
          <a:p>
            <a:pPr algn="ctr"/>
            <a:br>
              <a:rPr lang="en-US" b="1" dirty="0"/>
            </a:br>
            <a:br>
              <a:rPr lang="en-US" b="1" dirty="0"/>
            </a:br>
            <a:r>
              <a:rPr lang="en-US" sz="6700" b="1" dirty="0"/>
              <a:t>Who do WE serve?</a:t>
            </a:r>
            <a:br>
              <a:rPr lang="en-US" b="1" dirty="0"/>
            </a:br>
            <a:br>
              <a:rPr lang="en-US" b="1" dirty="0"/>
            </a:br>
            <a:r>
              <a:rPr lang="en-US" sz="4000" b="1" dirty="0"/>
              <a:t>Primary Causes of TBI</a:t>
            </a:r>
            <a:br>
              <a:rPr lang="en-US" b="1" dirty="0"/>
            </a:br>
            <a:br>
              <a:rPr lang="en-US" b="1" dirty="0"/>
            </a:br>
            <a:endParaRPr lang="en-US" b="1" dirty="0"/>
          </a:p>
        </p:txBody>
      </p:sp>
      <p:graphicFrame>
        <p:nvGraphicFramePr>
          <p:cNvPr id="5" name="Content Placeholder 2">
            <a:extLst>
              <a:ext uri="{FF2B5EF4-FFF2-40B4-BE49-F238E27FC236}">
                <a16:creationId xmlns:a16="http://schemas.microsoft.com/office/drawing/2014/main" id="{BB141088-CFB9-0B12-7155-E31A23D0B2B9}"/>
              </a:ext>
            </a:extLst>
          </p:cNvPr>
          <p:cNvGraphicFramePr>
            <a:graphicFrameLocks noGrp="1"/>
          </p:cNvGraphicFramePr>
          <p:nvPr>
            <p:ph idx="1"/>
            <p:extLst>
              <p:ext uri="{D42A27DB-BD31-4B8C-83A1-F6EECF244321}">
                <p14:modId xmlns:p14="http://schemas.microsoft.com/office/powerpoint/2010/main" val="4077073085"/>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445509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6444</TotalTime>
  <Words>8040</Words>
  <Application>Microsoft Office PowerPoint</Application>
  <PresentationFormat>Widescreen</PresentationFormat>
  <Paragraphs>700</Paragraphs>
  <Slides>38</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Calibri</vt:lpstr>
      <vt:lpstr>Franklin Gothic Book</vt:lpstr>
      <vt:lpstr>Wingdings</vt:lpstr>
      <vt:lpstr>Crop</vt:lpstr>
      <vt:lpstr>A Who, What, When, Where, and Why of Contextualized Therapy Practices Post Traumatic Brain Injury  </vt:lpstr>
      <vt:lpstr>Disclosures</vt:lpstr>
      <vt:lpstr>Learning Outcomes After this course, participants will be able to: </vt:lpstr>
      <vt:lpstr>WHO?</vt:lpstr>
      <vt:lpstr>Who Am I?</vt:lpstr>
      <vt:lpstr>Who are YOU?</vt:lpstr>
      <vt:lpstr>Who do WE serve?</vt:lpstr>
      <vt:lpstr>Who do WE serve?  Incidence and Prevalence</vt:lpstr>
      <vt:lpstr>  Who do WE serve?  Primary Causes of TBI  </vt:lpstr>
      <vt:lpstr>Who do WE serve?  TBI: Severity Levels</vt:lpstr>
      <vt:lpstr>WHAT?</vt:lpstr>
      <vt:lpstr>What is the role/responsibility of the SLP post TBI?</vt:lpstr>
      <vt:lpstr>What are common types of signs and symptoms post TBI?</vt:lpstr>
      <vt:lpstr>What is within the scope of practice of the SLP and TBI?</vt:lpstr>
      <vt:lpstr>What does the SLP practice look like?</vt:lpstr>
      <vt:lpstr>What does the SLP practice look like? Assessment Goal Setting Treatment</vt:lpstr>
      <vt:lpstr>What does the SLP practice look like? Assessment/Goal Setting/Treatment</vt:lpstr>
      <vt:lpstr>What does the SLP practice look like? Assessment/Goal Setting/Treatment</vt:lpstr>
      <vt:lpstr>What does the SLP practice look like? Assessment/Goal Setting/Treatment</vt:lpstr>
      <vt:lpstr>What does the SLP practice look like?  Assessment/Goal Planning/Treatment</vt:lpstr>
      <vt:lpstr>What does the SLP practice look like?   COLLABORATIVE GOAL SETTING</vt:lpstr>
      <vt:lpstr>WHEN?</vt:lpstr>
      <vt:lpstr>When is it appropriate for the SLP to assess and treat TBI?</vt:lpstr>
      <vt:lpstr>INTERDISIPLINARY INTAKE</vt:lpstr>
      <vt:lpstr>RLAS-R I-IV ASSESSMENT/TREATMENT</vt:lpstr>
      <vt:lpstr>RLAS-R V-VIII  ASSESSMENT/TREATMENT</vt:lpstr>
      <vt:lpstr>RLAS-R IX-X  ASSESSMENT/TREATMENT</vt:lpstr>
      <vt:lpstr>When are contextualized/functional practices appropriate?</vt:lpstr>
      <vt:lpstr>Where?</vt:lpstr>
      <vt:lpstr>Where does the SLP practice?</vt:lpstr>
      <vt:lpstr>Where does the SLP practice at your place of employment?</vt:lpstr>
      <vt:lpstr>Acute: Hospital/ICU</vt:lpstr>
      <vt:lpstr>Rehabilitation: Acute Rehab Hospital/SNF/Sub-Acute/Post-acute</vt:lpstr>
      <vt:lpstr>Community Re-Integration Home Health/Outpatient Clinic/Assisted Living/Independent Living </vt:lpstr>
      <vt:lpstr>Why?</vt:lpstr>
      <vt:lpstr>Why are contextualized or functional practices appropriate across severities and settings in TBI?</vt:lpstr>
      <vt:lpstr>Why?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Who, What, When, Where, and Why of Contextualized-Based Therapy Practices Post Traumatic Brain Injury</dc:title>
  <dc:creator>leighabochsner@gmail.com</dc:creator>
  <cp:lastModifiedBy>Katie Busching</cp:lastModifiedBy>
  <cp:revision>153</cp:revision>
  <dcterms:created xsi:type="dcterms:W3CDTF">2024-03-12T01:07:29Z</dcterms:created>
  <dcterms:modified xsi:type="dcterms:W3CDTF">2024-03-29T15:08:55Z</dcterms:modified>
</cp:coreProperties>
</file>